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4"/>
    <p:sldMasterId id="2147483770" r:id="rId5"/>
  </p:sldMasterIdLst>
  <p:notesMasterIdLst>
    <p:notesMasterId r:id="rId18"/>
  </p:notesMasterIdLst>
  <p:handoutMasterIdLst>
    <p:handoutMasterId r:id="rId19"/>
  </p:handoutMasterIdLst>
  <p:sldIdLst>
    <p:sldId id="271" r:id="rId6"/>
    <p:sldId id="328" r:id="rId7"/>
    <p:sldId id="340" r:id="rId8"/>
    <p:sldId id="341" r:id="rId9"/>
    <p:sldId id="337" r:id="rId10"/>
    <p:sldId id="344" r:id="rId11"/>
    <p:sldId id="338" r:id="rId12"/>
    <p:sldId id="345" r:id="rId13"/>
    <p:sldId id="343" r:id="rId14"/>
    <p:sldId id="342" r:id="rId15"/>
    <p:sldId id="330" r:id="rId16"/>
    <p:sldId id="309"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4616"/>
    <a:srgbClr val="2DCCD3"/>
    <a:srgbClr val="A2AAAD"/>
    <a:srgbClr val="005776"/>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77" autoAdjust="0"/>
    <p:restoredTop sz="87119" autoAdjust="0"/>
  </p:normalViewPr>
  <p:slideViewPr>
    <p:cSldViewPr snapToGrid="0" snapToObjects="1">
      <p:cViewPr varScale="1">
        <p:scale>
          <a:sx n="134" d="100"/>
          <a:sy n="134" d="100"/>
        </p:scale>
        <p:origin x="117" y="63"/>
      </p:cViewPr>
      <p:guideLst/>
    </p:cSldViewPr>
  </p:slideViewPr>
  <p:notesTextViewPr>
    <p:cViewPr>
      <p:scale>
        <a:sx n="100" d="100"/>
        <a:sy n="100" d="100"/>
      </p:scale>
      <p:origin x="0" y="0"/>
    </p:cViewPr>
  </p:notesTextViewPr>
  <p:notesViewPr>
    <p:cSldViewPr snapToGrid="0" snapToObjects="1">
      <p:cViewPr varScale="1">
        <p:scale>
          <a:sx n="80" d="100"/>
          <a:sy n="80" d="100"/>
        </p:scale>
        <p:origin x="2544"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A3E47F-196B-4DEB-BF28-47B31882B5B2}"/>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CA" sz="1050" b="1" dirty="0"/>
          </a:p>
        </p:txBody>
      </p:sp>
      <p:sp>
        <p:nvSpPr>
          <p:cNvPr id="3" name="Date Placeholder 2">
            <a:extLst>
              <a:ext uri="{FF2B5EF4-FFF2-40B4-BE49-F238E27FC236}">
                <a16:creationId xmlns:a16="http://schemas.microsoft.com/office/drawing/2014/main" id="{5ADC9FF1-DF4B-4DF4-95C1-A4CC5D894EF0}"/>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59D9136C-BD71-47F0-A7AD-63BB8A9A8CA8}" type="datetimeFigureOut">
              <a:rPr lang="en-CA" sz="1050" smtClean="0"/>
              <a:t>2022-10-03</a:t>
            </a:fld>
            <a:endParaRPr lang="en-CA" dirty="0"/>
          </a:p>
        </p:txBody>
      </p:sp>
      <p:sp>
        <p:nvSpPr>
          <p:cNvPr id="4" name="Footer Placeholder 3">
            <a:extLst>
              <a:ext uri="{FF2B5EF4-FFF2-40B4-BE49-F238E27FC236}">
                <a16:creationId xmlns:a16="http://schemas.microsoft.com/office/drawing/2014/main" id="{5A2F9220-C3A2-4861-BB65-CF7DFED650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sz="800" dirty="0"/>
          </a:p>
        </p:txBody>
      </p:sp>
      <p:sp>
        <p:nvSpPr>
          <p:cNvPr id="5" name="Slide Number Placeholder 4">
            <a:extLst>
              <a:ext uri="{FF2B5EF4-FFF2-40B4-BE49-F238E27FC236}">
                <a16:creationId xmlns:a16="http://schemas.microsoft.com/office/drawing/2014/main" id="{08FB5DE7-3FF2-46C1-98C0-40DC18D0D8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A77B72-D8DC-4B42-9F16-42643447E0B8}" type="slidenum">
              <a:rPr lang="en-CA" sz="800" smtClean="0"/>
              <a:t>‹#›</a:t>
            </a:fld>
            <a:endParaRPr lang="en-CA" sz="800"/>
          </a:p>
        </p:txBody>
      </p:sp>
    </p:spTree>
    <p:extLst>
      <p:ext uri="{BB962C8B-B14F-4D97-AF65-F5344CB8AC3E}">
        <p14:creationId xmlns:p14="http://schemas.microsoft.com/office/powerpoint/2010/main" val="1583943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050" b="1"/>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050"/>
            </a:lvl1pPr>
          </a:lstStyle>
          <a:p>
            <a:fld id="{C7F95BCD-E2AD-C546-A3C1-F1338E03ADF0}" type="datetimeFigureOut">
              <a:rPr lang="en-US" smtClean="0"/>
              <a:pPr/>
              <a:t>9/30/2022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8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800"/>
            </a:lvl1pPr>
          </a:lstStyle>
          <a:p>
            <a:fld id="{2053E408-BDBF-6142-9AEB-D92FAD324DDB}" type="slidenum">
              <a:rPr lang="en-US" smtClean="0"/>
              <a:pPr/>
              <a:t>‹#›</a:t>
            </a:fld>
            <a:endParaRPr lang="en-US"/>
          </a:p>
        </p:txBody>
      </p:sp>
    </p:spTree>
    <p:extLst>
      <p:ext uri="{BB962C8B-B14F-4D97-AF65-F5344CB8AC3E}">
        <p14:creationId xmlns:p14="http://schemas.microsoft.com/office/powerpoint/2010/main" val="418797138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100" kern="1200">
        <a:solidFill>
          <a:schemeClr val="tx1"/>
        </a:solidFill>
        <a:latin typeface="+mn-lt"/>
        <a:ea typeface="+mn-ea"/>
        <a:cs typeface="+mn-cs"/>
      </a:defRPr>
    </a:lvl1pPr>
    <a:lvl2pPr marL="287338" indent="-114300" algn="l" defTabSz="914400" rtl="0" eaLnBrk="1" latinLnBrk="0" hangingPunct="1">
      <a:buFont typeface="Arial" panose="020B0604020202020204" pitchFamily="34" charset="0"/>
      <a:buChar char="•"/>
      <a:defRPr sz="1100" kern="1200">
        <a:solidFill>
          <a:schemeClr val="tx1"/>
        </a:solidFill>
        <a:latin typeface="+mn-lt"/>
        <a:ea typeface="+mn-ea"/>
        <a:cs typeface="+mn-cs"/>
      </a:defRPr>
    </a:lvl2pPr>
    <a:lvl3pPr marL="400050" indent="-112713" algn="l" defTabSz="914400" rtl="0" eaLnBrk="1" latinLnBrk="0" hangingPunct="1">
      <a:buFont typeface="Arial" panose="020B0604020202020204" pitchFamily="34" charset="0"/>
      <a:buChar char="•"/>
      <a:defRPr sz="1100" kern="1200">
        <a:solidFill>
          <a:schemeClr val="tx1"/>
        </a:solidFill>
        <a:latin typeface="+mn-lt"/>
        <a:ea typeface="+mn-ea"/>
        <a:cs typeface="+mn-cs"/>
      </a:defRPr>
    </a:lvl3pPr>
    <a:lvl4pPr marL="514350" indent="-114300" algn="l" defTabSz="914400" rtl="0" eaLnBrk="1" latinLnBrk="0" hangingPunct="1">
      <a:buFont typeface="Arial" panose="020B0604020202020204" pitchFamily="34" charset="0"/>
      <a:buChar char="•"/>
      <a:defRPr sz="1100" kern="1200">
        <a:solidFill>
          <a:schemeClr val="tx1"/>
        </a:solidFill>
        <a:latin typeface="+mn-lt"/>
        <a:ea typeface="+mn-ea"/>
        <a:cs typeface="+mn-cs"/>
      </a:defRPr>
    </a:lvl4pPr>
    <a:lvl5pPr marL="627063" indent="-112713" algn="l" defTabSz="914400" rtl="0" eaLnBrk="1" latinLnBrk="0" hangingPunct="1">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reactjs.org/docs/reconciliation.htm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kentcdodds.com/blog/fix-the-slow-render-before-you-fix-the-re-render"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2053E408-BDBF-6142-9AEB-D92FAD324DDB}" type="slidenum">
              <a:rPr lang="en-US" smtClean="0"/>
              <a:pPr/>
              <a:t>1</a:t>
            </a:fld>
            <a:endParaRPr lang="en-US"/>
          </a:p>
        </p:txBody>
      </p:sp>
    </p:spTree>
    <p:extLst>
      <p:ext uri="{BB962C8B-B14F-4D97-AF65-F5344CB8AC3E}">
        <p14:creationId xmlns:p14="http://schemas.microsoft.com/office/powerpoint/2010/main" val="364379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Note: “React Suspense” sometime used interchangeably with Concurrent React, but “concurrent React” the </a:t>
            </a:r>
            <a:r>
              <a:rPr lang="en-US" b="0"/>
              <a:t>current official React terminology</a:t>
            </a:r>
            <a:r>
              <a:rPr lang="en-US" b="0" dirty="0"/>
              <a:t>.</a:t>
            </a:r>
          </a:p>
          <a:p>
            <a:r>
              <a:rPr lang="en-US" b="1" dirty="0"/>
              <a:t>React Rendering Phase (Background)</a:t>
            </a:r>
          </a:p>
          <a:p>
            <a:pPr marL="285750" indent="-285750">
              <a:buFont typeface="Arial" panose="020B0604020202020204" pitchFamily="34" charset="0"/>
              <a:buChar char="•"/>
            </a:pPr>
            <a:r>
              <a:rPr lang="en-US" dirty="0">
                <a:hlinkClick r:id="rId3"/>
              </a:rPr>
              <a:t>https://reactjs.org/docs/reconciliation.html</a:t>
            </a:r>
            <a:endParaRPr lang="en-US" dirty="0"/>
          </a:p>
          <a:p>
            <a:pPr marL="285750" indent="-285750">
              <a:buFont typeface="Arial" panose="020B0604020202020204" pitchFamily="34" charset="0"/>
              <a:buChar char="•"/>
            </a:pPr>
            <a:r>
              <a:rPr lang="en-US" dirty="0">
                <a:hlinkClick r:id="rId4"/>
              </a:rPr>
              <a:t>https://kentcdodds.com/blog/fix-the-slow-render-before-you-fix-the-re-render</a:t>
            </a:r>
            <a:r>
              <a:rPr lang="en-US" dirty="0"/>
              <a:t>	</a:t>
            </a:r>
            <a:endParaRPr lang="en-US" b="0" i="0" dirty="0">
              <a:solidFill>
                <a:srgbClr val="A9ADC1"/>
              </a:solidFill>
              <a:effectLst/>
              <a:latin typeface="Matter"/>
            </a:endParaRPr>
          </a:p>
          <a:p>
            <a:pPr marL="0" indent="0" algn="l">
              <a:buFont typeface="Arial" panose="020B0604020202020204" pitchFamily="34" charset="0"/>
              <a:buNone/>
            </a:pPr>
            <a:r>
              <a:rPr lang="en-US" b="0" i="0" dirty="0">
                <a:solidFill>
                  <a:srgbClr val="A9ADC1"/>
                </a:solidFill>
                <a:effectLst/>
                <a:latin typeface="Matter"/>
              </a:rPr>
              <a:t>3 Phases in React Rendering Model: Render Phase -&gt; </a:t>
            </a:r>
            <a:r>
              <a:rPr lang="en-US" b="0" i="0" dirty="0" err="1">
                <a:solidFill>
                  <a:srgbClr val="A9ADC1"/>
                </a:solidFill>
                <a:effectLst/>
                <a:latin typeface="Matter"/>
              </a:rPr>
              <a:t>Reconcilation</a:t>
            </a:r>
            <a:r>
              <a:rPr lang="en-US" b="0" i="0" dirty="0">
                <a:solidFill>
                  <a:srgbClr val="A9ADC1"/>
                </a:solidFill>
                <a:effectLst/>
                <a:latin typeface="Matter"/>
              </a:rPr>
              <a:t> Phase -&gt; Commit Phase</a:t>
            </a:r>
          </a:p>
          <a:p>
            <a:pPr algn="l">
              <a:buFont typeface="Arial" panose="020B0604020202020204" pitchFamily="34" charset="0"/>
              <a:buChar char="•"/>
            </a:pPr>
            <a:r>
              <a:rPr lang="en-US" b="0" i="0" dirty="0">
                <a:solidFill>
                  <a:srgbClr val="A9ADC1"/>
                </a:solidFill>
                <a:effectLst/>
                <a:latin typeface="Matter"/>
              </a:rPr>
              <a:t>The "render" phase: create React elements </a:t>
            </a:r>
            <a:r>
              <a:rPr lang="en-US" b="0" i="0" dirty="0" err="1">
                <a:solidFill>
                  <a:srgbClr val="A9ADC1"/>
                </a:solidFill>
                <a:effectLst/>
                <a:latin typeface="Matter"/>
              </a:rPr>
              <a:t>React.createElement</a:t>
            </a:r>
            <a:endParaRPr lang="en-US" b="0" i="0" dirty="0">
              <a:solidFill>
                <a:srgbClr val="A9ADC1"/>
              </a:solidFill>
              <a:effectLst/>
              <a:latin typeface="Matter"/>
            </a:endParaRPr>
          </a:p>
          <a:p>
            <a:pPr algn="l">
              <a:buFont typeface="Arial" panose="020B0604020202020204" pitchFamily="34" charset="0"/>
              <a:buChar char="•"/>
            </a:pPr>
            <a:r>
              <a:rPr lang="en-US" b="0" i="0" dirty="0">
                <a:solidFill>
                  <a:srgbClr val="A9ADC1"/>
                </a:solidFill>
                <a:effectLst/>
                <a:latin typeface="Matter"/>
              </a:rPr>
              <a:t>The "reconciliation" phase: compare previous elements with the new ones</a:t>
            </a:r>
          </a:p>
          <a:p>
            <a:pPr algn="l">
              <a:buFont typeface="Arial" panose="020B0604020202020204" pitchFamily="34" charset="0"/>
              <a:buChar char="•"/>
            </a:pPr>
            <a:r>
              <a:rPr lang="en-US" b="0" i="0" dirty="0">
                <a:solidFill>
                  <a:srgbClr val="A9ADC1"/>
                </a:solidFill>
                <a:effectLst/>
                <a:latin typeface="Matter"/>
              </a:rPr>
              <a:t>The "commit" phase: update the DOM (if needed).</a:t>
            </a:r>
          </a:p>
        </p:txBody>
      </p:sp>
      <p:sp>
        <p:nvSpPr>
          <p:cNvPr id="4" name="Slide Number Placeholder 3"/>
          <p:cNvSpPr>
            <a:spLocks noGrp="1"/>
          </p:cNvSpPr>
          <p:nvPr>
            <p:ph type="sldNum" sz="quarter" idx="5"/>
          </p:nvPr>
        </p:nvSpPr>
        <p:spPr/>
        <p:txBody>
          <a:bodyPr/>
          <a:lstStyle/>
          <a:p>
            <a:fld id="{2053E408-BDBF-6142-9AEB-D92FAD324DDB}" type="slidenum">
              <a:rPr lang="en-US" smtClean="0"/>
              <a:pPr/>
              <a:t>2</a:t>
            </a:fld>
            <a:endParaRPr lang="en-US"/>
          </a:p>
        </p:txBody>
      </p:sp>
    </p:spTree>
    <p:extLst>
      <p:ext uri="{BB962C8B-B14F-4D97-AF65-F5344CB8AC3E}">
        <p14:creationId xmlns:p14="http://schemas.microsoft.com/office/powerpoint/2010/main" val="3336131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Non-current default even in React 18. Must opt in to use Concurrent React features.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Brings all the benefits of multi-threaded, non-blocking, concurrent rendering to React applications, from prioritizing UI updates to performance optimization to enhanced UI interactivity</a:t>
            </a:r>
          </a:p>
        </p:txBody>
      </p:sp>
      <p:sp>
        <p:nvSpPr>
          <p:cNvPr id="4" name="Slide Number Placeholder 3"/>
          <p:cNvSpPr>
            <a:spLocks noGrp="1"/>
          </p:cNvSpPr>
          <p:nvPr>
            <p:ph type="sldNum" sz="quarter" idx="5"/>
          </p:nvPr>
        </p:nvSpPr>
        <p:spPr/>
        <p:txBody>
          <a:bodyPr/>
          <a:lstStyle/>
          <a:p>
            <a:fld id="{2053E408-BDBF-6142-9AEB-D92FAD324DDB}" type="slidenum">
              <a:rPr lang="en-US" smtClean="0"/>
              <a:pPr/>
              <a:t>3</a:t>
            </a:fld>
            <a:endParaRPr lang="en-US"/>
          </a:p>
        </p:txBody>
      </p:sp>
    </p:spTree>
    <p:extLst>
      <p:ext uri="{BB962C8B-B14F-4D97-AF65-F5344CB8AC3E}">
        <p14:creationId xmlns:p14="http://schemas.microsoft.com/office/powerpoint/2010/main" val="1917580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Concurrent React is a rapidly evolving development focus of the React team with many features still to come</a:t>
            </a:r>
            <a:endParaRPr lang="en-US" sz="1200" b="0" i="0" dirty="0">
              <a:solidFill>
                <a:srgbClr val="000000"/>
              </a:solidFill>
              <a:effectLst/>
              <a:latin typeface="Arial" panose="020B0604020202020204" pitchFamily="34" charset="0"/>
              <a:cs typeface="Arial" panose="020B0604020202020204" pitchFamily="34" charset="0"/>
            </a:endParaRPr>
          </a:p>
          <a:p>
            <a:r>
              <a:rPr lang="en-US" sz="1200" b="0" i="0" dirty="0">
                <a:solidFill>
                  <a:srgbClr val="000000"/>
                </a:solidFill>
                <a:effectLst/>
                <a:latin typeface="Arial" panose="020B0604020202020204" pitchFamily="34" charset="0"/>
                <a:cs typeface="Arial" panose="020B0604020202020204" pitchFamily="34" charset="0"/>
              </a:rPr>
              <a:t>Offscreen: when a user tabs away from a screen and back, the offscreen component restores the previous screen in the same state it was in before.</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053E408-BDBF-6142-9AEB-D92FAD324DDB}" type="slidenum">
              <a:rPr lang="en-US" smtClean="0"/>
              <a:pPr/>
              <a:t>4</a:t>
            </a:fld>
            <a:endParaRPr lang="en-US"/>
          </a:p>
        </p:txBody>
      </p:sp>
    </p:spTree>
    <p:extLst>
      <p:ext uri="{BB962C8B-B14F-4D97-AF65-F5344CB8AC3E}">
        <p14:creationId xmlns:p14="http://schemas.microsoft.com/office/powerpoint/2010/main" val="2964675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pple-system"/>
              </a:rPr>
              <a:t>Lazy loading components requires that there’s a </a:t>
            </a:r>
            <a:r>
              <a:rPr lang="en-US" dirty="0"/>
              <a:t>&lt;</a:t>
            </a:r>
            <a:r>
              <a:rPr lang="en-US" dirty="0" err="1"/>
              <a:t>React.Suspense</a:t>
            </a:r>
            <a:r>
              <a:rPr lang="en-US" dirty="0"/>
              <a:t>&gt;</a:t>
            </a:r>
            <a:r>
              <a:rPr lang="en-US" b="0" i="0" dirty="0">
                <a:solidFill>
                  <a:srgbClr val="000000"/>
                </a:solidFill>
                <a:effectLst/>
                <a:latin typeface="-apple-system"/>
              </a:rPr>
              <a:t> component higher in the rendering tree. </a:t>
            </a:r>
            <a:r>
              <a:rPr lang="en-US" dirty="0" err="1"/>
              <a:t>React.Suspense</a:t>
            </a:r>
            <a:r>
              <a:rPr lang="en-US" b="0" i="0" dirty="0">
                <a:solidFill>
                  <a:srgbClr val="000000"/>
                </a:solidFill>
                <a:effectLst/>
                <a:latin typeface="-apple-system"/>
              </a:rPr>
              <a:t> lets you specify the loading indicator in case some components in the tree below it are not yet ready to render. </a:t>
            </a:r>
            <a:r>
              <a:rPr lang="en-US" b="0" i="0">
                <a:solidFill>
                  <a:srgbClr val="000000"/>
                </a:solidFill>
                <a:effectLst/>
                <a:latin typeface="-apple-system"/>
              </a:rPr>
              <a:t>See https://reactjs.org/docs/react-api.html#reactsuspense </a:t>
            </a:r>
            <a:endParaRPr lang="en-US" dirty="0"/>
          </a:p>
        </p:txBody>
      </p:sp>
      <p:sp>
        <p:nvSpPr>
          <p:cNvPr id="4" name="Slide Number Placeholder 3"/>
          <p:cNvSpPr>
            <a:spLocks noGrp="1"/>
          </p:cNvSpPr>
          <p:nvPr>
            <p:ph type="sldNum" sz="quarter" idx="5"/>
          </p:nvPr>
        </p:nvSpPr>
        <p:spPr/>
        <p:txBody>
          <a:bodyPr/>
          <a:lstStyle/>
          <a:p>
            <a:fld id="{2053E408-BDBF-6142-9AEB-D92FAD324DDB}" type="slidenum">
              <a:rPr lang="en-US" smtClean="0"/>
              <a:pPr/>
              <a:t>5</a:t>
            </a:fld>
            <a:endParaRPr lang="en-US"/>
          </a:p>
        </p:txBody>
      </p:sp>
    </p:spTree>
    <p:extLst>
      <p:ext uri="{BB962C8B-B14F-4D97-AF65-F5344CB8AC3E}">
        <p14:creationId xmlns:p14="http://schemas.microsoft.com/office/powerpoint/2010/main" val="1240946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mj-lt"/>
              </a:rPr>
              <a:t>Intention to match o</a:t>
            </a:r>
            <a:r>
              <a:rPr lang="en-US" dirty="0">
                <a:solidFill>
                  <a:srgbClr val="000000"/>
                </a:solidFill>
                <a:latin typeface="+mj-lt"/>
              </a:rPr>
              <a:t>ur intuition about how physical objects behave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apple-system"/>
              </a:rPr>
              <a:t>Updates in a transition will not show a fallback for re-suspended content. </a:t>
            </a:r>
            <a:endParaRPr lang="en-US" b="0" i="0" dirty="0">
              <a:solidFill>
                <a:srgbClr val="1A1A1A"/>
              </a:solidFill>
              <a:effectLst/>
              <a:latin typeface="+mj-lt"/>
            </a:endParaRPr>
          </a:p>
        </p:txBody>
      </p:sp>
      <p:sp>
        <p:nvSpPr>
          <p:cNvPr id="4" name="Slide Number Placeholder 3"/>
          <p:cNvSpPr>
            <a:spLocks noGrp="1"/>
          </p:cNvSpPr>
          <p:nvPr>
            <p:ph type="sldNum" sz="quarter" idx="5"/>
          </p:nvPr>
        </p:nvSpPr>
        <p:spPr/>
        <p:txBody>
          <a:bodyPr/>
          <a:lstStyle/>
          <a:p>
            <a:fld id="{2053E408-BDBF-6142-9AEB-D92FAD324DDB}" type="slidenum">
              <a:rPr lang="en-US" smtClean="0"/>
              <a:pPr/>
              <a:t>7</a:t>
            </a:fld>
            <a:endParaRPr lang="en-US"/>
          </a:p>
        </p:txBody>
      </p:sp>
    </p:spTree>
    <p:extLst>
      <p:ext uri="{BB962C8B-B14F-4D97-AF65-F5344CB8AC3E}">
        <p14:creationId xmlns:p14="http://schemas.microsoft.com/office/powerpoint/2010/main" val="3645035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tai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1F39F54-36A3-2E46-90BB-66C0206DA488}"/>
              </a:ext>
            </a:extLst>
          </p:cNvPr>
          <p:cNvSpPr>
            <a:spLocks noGrp="1"/>
          </p:cNvSpPr>
          <p:nvPr>
            <p:ph type="pic" sz="quarter" idx="11"/>
          </p:nvPr>
        </p:nvSpPr>
        <p:spPr>
          <a:xfrm>
            <a:off x="-2186" y="-6352"/>
            <a:ext cx="9152535" cy="3800919"/>
          </a:xfrm>
          <a:custGeom>
            <a:avLst/>
            <a:gdLst>
              <a:gd name="connsiteX0" fmla="*/ 0 w 9144000"/>
              <a:gd name="connsiteY0" fmla="*/ 0 h 3778250"/>
              <a:gd name="connsiteX1" fmla="*/ 8514279 w 9144000"/>
              <a:gd name="connsiteY1" fmla="*/ 0 h 3778250"/>
              <a:gd name="connsiteX2" fmla="*/ 9144000 w 9144000"/>
              <a:gd name="connsiteY2" fmla="*/ 629721 h 3778250"/>
              <a:gd name="connsiteX3" fmla="*/ 9144000 w 9144000"/>
              <a:gd name="connsiteY3" fmla="*/ 3778250 h 3778250"/>
              <a:gd name="connsiteX4" fmla="*/ 0 w 9144000"/>
              <a:gd name="connsiteY4" fmla="*/ 3778250 h 3778250"/>
              <a:gd name="connsiteX5" fmla="*/ 0 w 9144000"/>
              <a:gd name="connsiteY5" fmla="*/ 0 h 3778250"/>
              <a:gd name="connsiteX0" fmla="*/ 0 w 9144000"/>
              <a:gd name="connsiteY0" fmla="*/ 0 h 3778250"/>
              <a:gd name="connsiteX1" fmla="*/ 9135381 w 9144000"/>
              <a:gd name="connsiteY1" fmla="*/ 8627 h 3778250"/>
              <a:gd name="connsiteX2" fmla="*/ 9144000 w 9144000"/>
              <a:gd name="connsiteY2" fmla="*/ 629721 h 3778250"/>
              <a:gd name="connsiteX3" fmla="*/ 9144000 w 9144000"/>
              <a:gd name="connsiteY3" fmla="*/ 3778250 h 3778250"/>
              <a:gd name="connsiteX4" fmla="*/ 0 w 9144000"/>
              <a:gd name="connsiteY4" fmla="*/ 3778250 h 3778250"/>
              <a:gd name="connsiteX5" fmla="*/ 0 w 9144000"/>
              <a:gd name="connsiteY5" fmla="*/ 0 h 3778250"/>
              <a:gd name="connsiteX0" fmla="*/ 0 w 9144000"/>
              <a:gd name="connsiteY0" fmla="*/ 0 h 3778250"/>
              <a:gd name="connsiteX1" fmla="*/ 9135381 w 9144000"/>
              <a:gd name="connsiteY1" fmla="*/ 8627 h 3778250"/>
              <a:gd name="connsiteX2" fmla="*/ 9144000 w 9144000"/>
              <a:gd name="connsiteY2" fmla="*/ 629721 h 3778250"/>
              <a:gd name="connsiteX3" fmla="*/ 7867290 w 9144000"/>
              <a:gd name="connsiteY3" fmla="*/ 3752371 h 3778250"/>
              <a:gd name="connsiteX4" fmla="*/ 0 w 9144000"/>
              <a:gd name="connsiteY4" fmla="*/ 3778250 h 3778250"/>
              <a:gd name="connsiteX5" fmla="*/ 0 w 9144000"/>
              <a:gd name="connsiteY5" fmla="*/ 0 h 3778250"/>
              <a:gd name="connsiteX0" fmla="*/ 0 w 9135381"/>
              <a:gd name="connsiteY0" fmla="*/ 0 h 3778250"/>
              <a:gd name="connsiteX1" fmla="*/ 9135381 w 9135381"/>
              <a:gd name="connsiteY1" fmla="*/ 8627 h 3778250"/>
              <a:gd name="connsiteX2" fmla="*/ 9135373 w 9135381"/>
              <a:gd name="connsiteY2" fmla="*/ 2191102 h 3778250"/>
              <a:gd name="connsiteX3" fmla="*/ 7867290 w 9135381"/>
              <a:gd name="connsiteY3" fmla="*/ 3752371 h 3778250"/>
              <a:gd name="connsiteX4" fmla="*/ 0 w 9135381"/>
              <a:gd name="connsiteY4" fmla="*/ 3778250 h 3778250"/>
              <a:gd name="connsiteX5" fmla="*/ 0 w 9135381"/>
              <a:gd name="connsiteY5" fmla="*/ 0 h 3778250"/>
              <a:gd name="connsiteX0" fmla="*/ 0 w 9135381"/>
              <a:gd name="connsiteY0" fmla="*/ 0 h 3786876"/>
              <a:gd name="connsiteX1" fmla="*/ 9135381 w 9135381"/>
              <a:gd name="connsiteY1" fmla="*/ 8627 h 3786876"/>
              <a:gd name="connsiteX2" fmla="*/ 9135373 w 9135381"/>
              <a:gd name="connsiteY2" fmla="*/ 2191102 h 3786876"/>
              <a:gd name="connsiteX3" fmla="*/ 8289984 w 9135381"/>
              <a:gd name="connsiteY3" fmla="*/ 3786876 h 3786876"/>
              <a:gd name="connsiteX4" fmla="*/ 0 w 9135381"/>
              <a:gd name="connsiteY4" fmla="*/ 3778250 h 3786876"/>
              <a:gd name="connsiteX5" fmla="*/ 0 w 9135381"/>
              <a:gd name="connsiteY5" fmla="*/ 0 h 3786876"/>
              <a:gd name="connsiteX0" fmla="*/ 0 w 9143999"/>
              <a:gd name="connsiteY0" fmla="*/ 0 h 3786876"/>
              <a:gd name="connsiteX1" fmla="*/ 9135381 w 9143999"/>
              <a:gd name="connsiteY1" fmla="*/ 8627 h 3786876"/>
              <a:gd name="connsiteX2" fmla="*/ 9143999 w 9143999"/>
              <a:gd name="connsiteY2" fmla="*/ 2147970 h 3786876"/>
              <a:gd name="connsiteX3" fmla="*/ 8289984 w 9143999"/>
              <a:gd name="connsiteY3" fmla="*/ 3786876 h 3786876"/>
              <a:gd name="connsiteX4" fmla="*/ 0 w 9143999"/>
              <a:gd name="connsiteY4" fmla="*/ 3778250 h 3786876"/>
              <a:gd name="connsiteX5" fmla="*/ 0 w 9143999"/>
              <a:gd name="connsiteY5" fmla="*/ 0 h 3786876"/>
              <a:gd name="connsiteX0" fmla="*/ 0 w 9139334"/>
              <a:gd name="connsiteY0" fmla="*/ 0 h 3786876"/>
              <a:gd name="connsiteX1" fmla="*/ 9135381 w 9139334"/>
              <a:gd name="connsiteY1" fmla="*/ 8627 h 3786876"/>
              <a:gd name="connsiteX2" fmla="*/ 9139334 w 9139334"/>
              <a:gd name="connsiteY2" fmla="*/ 2199288 h 3786876"/>
              <a:gd name="connsiteX3" fmla="*/ 8289984 w 9139334"/>
              <a:gd name="connsiteY3" fmla="*/ 3786876 h 3786876"/>
              <a:gd name="connsiteX4" fmla="*/ 0 w 9139334"/>
              <a:gd name="connsiteY4" fmla="*/ 3778250 h 3786876"/>
              <a:gd name="connsiteX5" fmla="*/ 0 w 9139334"/>
              <a:gd name="connsiteY5" fmla="*/ 0 h 3786876"/>
              <a:gd name="connsiteX0" fmla="*/ 0 w 9140046"/>
              <a:gd name="connsiteY0" fmla="*/ 0 h 3786876"/>
              <a:gd name="connsiteX1" fmla="*/ 9140046 w 9140046"/>
              <a:gd name="connsiteY1" fmla="*/ 3962 h 3786876"/>
              <a:gd name="connsiteX2" fmla="*/ 9139334 w 9140046"/>
              <a:gd name="connsiteY2" fmla="*/ 2199288 h 3786876"/>
              <a:gd name="connsiteX3" fmla="*/ 8289984 w 9140046"/>
              <a:gd name="connsiteY3" fmla="*/ 3786876 h 3786876"/>
              <a:gd name="connsiteX4" fmla="*/ 0 w 9140046"/>
              <a:gd name="connsiteY4" fmla="*/ 3778250 h 3786876"/>
              <a:gd name="connsiteX5" fmla="*/ 0 w 9140046"/>
              <a:gd name="connsiteY5" fmla="*/ 0 h 3786876"/>
              <a:gd name="connsiteX0" fmla="*/ 0 w 9140046"/>
              <a:gd name="connsiteY0" fmla="*/ 0 h 3786876"/>
              <a:gd name="connsiteX1" fmla="*/ 9140046 w 9140046"/>
              <a:gd name="connsiteY1" fmla="*/ 3962 h 3786876"/>
              <a:gd name="connsiteX2" fmla="*/ 9139334 w 9140046"/>
              <a:gd name="connsiteY2" fmla="*/ 2199288 h 3786876"/>
              <a:gd name="connsiteX3" fmla="*/ 8289984 w 9140046"/>
              <a:gd name="connsiteY3" fmla="*/ 3786876 h 3786876"/>
              <a:gd name="connsiteX4" fmla="*/ 0 w 9140046"/>
              <a:gd name="connsiteY4" fmla="*/ 3778250 h 3786876"/>
              <a:gd name="connsiteX5" fmla="*/ 0 w 9140046"/>
              <a:gd name="connsiteY5" fmla="*/ 0 h 3786876"/>
              <a:gd name="connsiteX0" fmla="*/ 0 w 9140046"/>
              <a:gd name="connsiteY0" fmla="*/ 0 h 3787580"/>
              <a:gd name="connsiteX1" fmla="*/ 9140046 w 9140046"/>
              <a:gd name="connsiteY1" fmla="*/ 3962 h 3787580"/>
              <a:gd name="connsiteX2" fmla="*/ 9139334 w 9140046"/>
              <a:gd name="connsiteY2" fmla="*/ 2199288 h 3787580"/>
              <a:gd name="connsiteX3" fmla="*/ 8289984 w 9140046"/>
              <a:gd name="connsiteY3" fmla="*/ 3786876 h 3787580"/>
              <a:gd name="connsiteX4" fmla="*/ 0 w 9140046"/>
              <a:gd name="connsiteY4" fmla="*/ 3787580 h 3787580"/>
              <a:gd name="connsiteX5" fmla="*/ 0 w 9140046"/>
              <a:gd name="connsiteY5" fmla="*/ 0 h 3787580"/>
              <a:gd name="connsiteX0" fmla="*/ 0 w 9140046"/>
              <a:gd name="connsiteY0" fmla="*/ 0 h 3803303"/>
              <a:gd name="connsiteX1" fmla="*/ 9140046 w 9140046"/>
              <a:gd name="connsiteY1" fmla="*/ 3962 h 3803303"/>
              <a:gd name="connsiteX2" fmla="*/ 9139334 w 9140046"/>
              <a:gd name="connsiteY2" fmla="*/ 2199288 h 3803303"/>
              <a:gd name="connsiteX3" fmla="*/ 8268082 w 9140046"/>
              <a:gd name="connsiteY3" fmla="*/ 3803303 h 3803303"/>
              <a:gd name="connsiteX4" fmla="*/ 0 w 9140046"/>
              <a:gd name="connsiteY4" fmla="*/ 3787580 h 3803303"/>
              <a:gd name="connsiteX5" fmla="*/ 0 w 9140046"/>
              <a:gd name="connsiteY5" fmla="*/ 0 h 3803303"/>
              <a:gd name="connsiteX0" fmla="*/ 0 w 9145522"/>
              <a:gd name="connsiteY0" fmla="*/ 6989 h 3810292"/>
              <a:gd name="connsiteX1" fmla="*/ 9145522 w 9145522"/>
              <a:gd name="connsiteY1" fmla="*/ 0 h 3810292"/>
              <a:gd name="connsiteX2" fmla="*/ 9139334 w 9145522"/>
              <a:gd name="connsiteY2" fmla="*/ 2206277 h 3810292"/>
              <a:gd name="connsiteX3" fmla="*/ 8268082 w 9145522"/>
              <a:gd name="connsiteY3" fmla="*/ 3810292 h 3810292"/>
              <a:gd name="connsiteX4" fmla="*/ 0 w 9145522"/>
              <a:gd name="connsiteY4" fmla="*/ 3794569 h 3810292"/>
              <a:gd name="connsiteX5" fmla="*/ 0 w 9145522"/>
              <a:gd name="connsiteY5" fmla="*/ 6989 h 3810292"/>
              <a:gd name="connsiteX0" fmla="*/ 0 w 9145522"/>
              <a:gd name="connsiteY0" fmla="*/ 6989 h 3810292"/>
              <a:gd name="connsiteX1" fmla="*/ 9145522 w 9145522"/>
              <a:gd name="connsiteY1" fmla="*/ 0 h 3810292"/>
              <a:gd name="connsiteX2" fmla="*/ 9139334 w 9145522"/>
              <a:gd name="connsiteY2" fmla="*/ 2206277 h 3810292"/>
              <a:gd name="connsiteX3" fmla="*/ 8268082 w 9145522"/>
              <a:gd name="connsiteY3" fmla="*/ 3810292 h 3810292"/>
              <a:gd name="connsiteX4" fmla="*/ 0 w 9145522"/>
              <a:gd name="connsiteY4" fmla="*/ 3794569 h 3810292"/>
              <a:gd name="connsiteX5" fmla="*/ 0 w 9145522"/>
              <a:gd name="connsiteY5" fmla="*/ 6989 h 3810292"/>
              <a:gd name="connsiteX0" fmla="*/ 0 w 9145522"/>
              <a:gd name="connsiteY0" fmla="*/ 6989 h 3810292"/>
              <a:gd name="connsiteX1" fmla="*/ 9145522 w 9145522"/>
              <a:gd name="connsiteY1" fmla="*/ 0 h 3810292"/>
              <a:gd name="connsiteX2" fmla="*/ 9139334 w 9145522"/>
              <a:gd name="connsiteY2" fmla="*/ 2206277 h 3810292"/>
              <a:gd name="connsiteX3" fmla="*/ 8268082 w 9145522"/>
              <a:gd name="connsiteY3" fmla="*/ 3810292 h 3810292"/>
              <a:gd name="connsiteX4" fmla="*/ 0 w 9145522"/>
              <a:gd name="connsiteY4" fmla="*/ 3794569 h 3810292"/>
              <a:gd name="connsiteX5" fmla="*/ 0 w 9145522"/>
              <a:gd name="connsiteY5" fmla="*/ 6989 h 3810292"/>
              <a:gd name="connsiteX0" fmla="*/ 6902 w 9145522"/>
              <a:gd name="connsiteY0" fmla="*/ 3538 h 3810292"/>
              <a:gd name="connsiteX1" fmla="*/ 9145522 w 9145522"/>
              <a:gd name="connsiteY1" fmla="*/ 0 h 3810292"/>
              <a:gd name="connsiteX2" fmla="*/ 9139334 w 9145522"/>
              <a:gd name="connsiteY2" fmla="*/ 2206277 h 3810292"/>
              <a:gd name="connsiteX3" fmla="*/ 8268082 w 9145522"/>
              <a:gd name="connsiteY3" fmla="*/ 3810292 h 3810292"/>
              <a:gd name="connsiteX4" fmla="*/ 0 w 9145522"/>
              <a:gd name="connsiteY4" fmla="*/ 3794569 h 3810292"/>
              <a:gd name="connsiteX5" fmla="*/ 6902 w 9145522"/>
              <a:gd name="connsiteY5" fmla="*/ 3538 h 3810292"/>
              <a:gd name="connsiteX0" fmla="*/ 664 w 9146185"/>
              <a:gd name="connsiteY0" fmla="*/ 2139 h 3812343"/>
              <a:gd name="connsiteX1" fmla="*/ 9146185 w 9146185"/>
              <a:gd name="connsiteY1" fmla="*/ 2051 h 3812343"/>
              <a:gd name="connsiteX2" fmla="*/ 9139997 w 9146185"/>
              <a:gd name="connsiteY2" fmla="*/ 2208328 h 3812343"/>
              <a:gd name="connsiteX3" fmla="*/ 8268745 w 9146185"/>
              <a:gd name="connsiteY3" fmla="*/ 3812343 h 3812343"/>
              <a:gd name="connsiteX4" fmla="*/ 663 w 9146185"/>
              <a:gd name="connsiteY4" fmla="*/ 3796620 h 3812343"/>
              <a:gd name="connsiteX5" fmla="*/ 664 w 9146185"/>
              <a:gd name="connsiteY5" fmla="*/ 2139 h 3812343"/>
              <a:gd name="connsiteX0" fmla="*/ 664 w 9146185"/>
              <a:gd name="connsiteY0" fmla="*/ 2139 h 3796620"/>
              <a:gd name="connsiteX1" fmla="*/ 9146185 w 9146185"/>
              <a:gd name="connsiteY1" fmla="*/ 2051 h 3796620"/>
              <a:gd name="connsiteX2" fmla="*/ 9139997 w 9146185"/>
              <a:gd name="connsiteY2" fmla="*/ 2208328 h 3796620"/>
              <a:gd name="connsiteX3" fmla="*/ 8284620 w 9146185"/>
              <a:gd name="connsiteY3" fmla="*/ 3796468 h 3796620"/>
              <a:gd name="connsiteX4" fmla="*/ 663 w 9146185"/>
              <a:gd name="connsiteY4" fmla="*/ 3796620 h 3796620"/>
              <a:gd name="connsiteX5" fmla="*/ 664 w 9146185"/>
              <a:gd name="connsiteY5" fmla="*/ 2139 h 3796620"/>
              <a:gd name="connsiteX0" fmla="*/ 664 w 9146347"/>
              <a:gd name="connsiteY0" fmla="*/ 2139 h 3796620"/>
              <a:gd name="connsiteX1" fmla="*/ 9146185 w 9146347"/>
              <a:gd name="connsiteY1" fmla="*/ 2051 h 3796620"/>
              <a:gd name="connsiteX2" fmla="*/ 9146347 w 9146347"/>
              <a:gd name="connsiteY2" fmla="*/ 2189278 h 3796620"/>
              <a:gd name="connsiteX3" fmla="*/ 8284620 w 9146347"/>
              <a:gd name="connsiteY3" fmla="*/ 3796468 h 3796620"/>
              <a:gd name="connsiteX4" fmla="*/ 663 w 9146347"/>
              <a:gd name="connsiteY4" fmla="*/ 3796620 h 3796620"/>
              <a:gd name="connsiteX5" fmla="*/ 664 w 9146347"/>
              <a:gd name="connsiteY5" fmla="*/ 2139 h 3796620"/>
              <a:gd name="connsiteX0" fmla="*/ 664 w 9152535"/>
              <a:gd name="connsiteY0" fmla="*/ 6438 h 3800919"/>
              <a:gd name="connsiteX1" fmla="*/ 9152535 w 9152535"/>
              <a:gd name="connsiteY1" fmla="*/ 0 h 3800919"/>
              <a:gd name="connsiteX2" fmla="*/ 9146347 w 9152535"/>
              <a:gd name="connsiteY2" fmla="*/ 2193577 h 3800919"/>
              <a:gd name="connsiteX3" fmla="*/ 8284620 w 9152535"/>
              <a:gd name="connsiteY3" fmla="*/ 3800767 h 3800919"/>
              <a:gd name="connsiteX4" fmla="*/ 663 w 9152535"/>
              <a:gd name="connsiteY4" fmla="*/ 3800919 h 3800919"/>
              <a:gd name="connsiteX5" fmla="*/ 664 w 9152535"/>
              <a:gd name="connsiteY5" fmla="*/ 6438 h 380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2535" h="3800919">
                <a:moveTo>
                  <a:pt x="664" y="6438"/>
                </a:moveTo>
                <a:cubicBezTo>
                  <a:pt x="440543" y="657"/>
                  <a:pt x="6104028" y="2330"/>
                  <a:pt x="9152535" y="0"/>
                </a:cubicBezTo>
                <a:cubicBezTo>
                  <a:pt x="9152532" y="727492"/>
                  <a:pt x="9146350" y="1466085"/>
                  <a:pt x="9146347" y="2193577"/>
                </a:cubicBezTo>
                <a:lnTo>
                  <a:pt x="8284620" y="3800767"/>
                </a:lnTo>
                <a:lnTo>
                  <a:pt x="663" y="3800919"/>
                </a:lnTo>
                <a:cubicBezTo>
                  <a:pt x="2964" y="2537242"/>
                  <a:pt x="-1637" y="1270115"/>
                  <a:pt x="664" y="6438"/>
                </a:cubicBezTo>
                <a:close/>
              </a:path>
            </a:pathLst>
          </a:custGeom>
        </p:spPr>
        <p:txBody>
          <a:bodyPr/>
          <a:lstStyle/>
          <a:p>
            <a:r>
              <a:rPr lang="en-US"/>
              <a:t>Click icon to add picture</a:t>
            </a:r>
          </a:p>
        </p:txBody>
      </p:sp>
      <p:sp>
        <p:nvSpPr>
          <p:cNvPr id="7" name="Freeform: Shape 6">
            <a:extLst>
              <a:ext uri="{FF2B5EF4-FFF2-40B4-BE49-F238E27FC236}">
                <a16:creationId xmlns:a16="http://schemas.microsoft.com/office/drawing/2014/main" id="{6F5DCB76-04D2-4E36-B552-02CE2EA3195D}"/>
              </a:ext>
            </a:extLst>
          </p:cNvPr>
          <p:cNvSpPr/>
          <p:nvPr userDrawn="1"/>
        </p:nvSpPr>
        <p:spPr bwMode="white">
          <a:xfrm>
            <a:off x="0" y="2191156"/>
            <a:ext cx="9144000" cy="2964504"/>
          </a:xfrm>
          <a:custGeom>
            <a:avLst/>
            <a:gdLst>
              <a:gd name="connsiteX0" fmla="*/ 9144000 w 9144000"/>
              <a:gd name="connsiteY0" fmla="*/ 0 h 2964504"/>
              <a:gd name="connsiteX1" fmla="*/ 9144000 w 9144000"/>
              <a:gd name="connsiteY1" fmla="*/ 1592904 h 2964504"/>
              <a:gd name="connsiteX2" fmla="*/ 9144000 w 9144000"/>
              <a:gd name="connsiteY2" fmla="*/ 2964504 h 2964504"/>
              <a:gd name="connsiteX3" fmla="*/ 0 w 9144000"/>
              <a:gd name="connsiteY3" fmla="*/ 2964504 h 2964504"/>
              <a:gd name="connsiteX4" fmla="*/ 0 w 9144000"/>
              <a:gd name="connsiteY4" fmla="*/ 1592904 h 2964504"/>
              <a:gd name="connsiteX5" fmla="*/ 8287966 w 9144000"/>
              <a:gd name="connsiteY5" fmla="*/ 1592904 h 296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964504">
                <a:moveTo>
                  <a:pt x="9144000" y="0"/>
                </a:moveTo>
                <a:lnTo>
                  <a:pt x="9144000" y="1592904"/>
                </a:lnTo>
                <a:lnTo>
                  <a:pt x="9144000" y="2964504"/>
                </a:lnTo>
                <a:lnTo>
                  <a:pt x="0" y="2964504"/>
                </a:lnTo>
                <a:lnTo>
                  <a:pt x="0" y="1592904"/>
                </a:lnTo>
                <a:lnTo>
                  <a:pt x="8287966" y="159290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Placeholder 1">
            <a:extLst>
              <a:ext uri="{FF2B5EF4-FFF2-40B4-BE49-F238E27FC236}">
                <a16:creationId xmlns:a16="http://schemas.microsoft.com/office/drawing/2014/main" id="{1DE239AE-A166-7445-97DE-DC95949F4713}"/>
              </a:ext>
            </a:extLst>
          </p:cNvPr>
          <p:cNvSpPr>
            <a:spLocks noGrp="1"/>
          </p:cNvSpPr>
          <p:nvPr>
            <p:ph type="title" hasCustomPrompt="1"/>
          </p:nvPr>
        </p:nvSpPr>
        <p:spPr>
          <a:xfrm>
            <a:off x="2658291" y="4180327"/>
            <a:ext cx="4263527" cy="297980"/>
          </a:xfrm>
          <a:prstGeom prst="rect">
            <a:avLst/>
          </a:prstGeom>
        </p:spPr>
        <p:txBody>
          <a:bodyPr vert="horz" lIns="91440" tIns="45720" rIns="91440" bIns="45720" rtlCol="0" anchor="ctr">
            <a:noAutofit/>
          </a:bodyPr>
          <a:lstStyle>
            <a:lvl1pPr>
              <a:defRPr lang="en-US" sz="1400" b="1" kern="1200" cap="all" baseline="0" dirty="0">
                <a:solidFill>
                  <a:schemeClr val="tx2"/>
                </a:solidFill>
                <a:latin typeface="Arial" panose="020B0604020202020204" pitchFamily="34" charset="0"/>
                <a:ea typeface="+mj-ea"/>
                <a:cs typeface="Arial" panose="020B0604020202020204" pitchFamily="34" charset="0"/>
              </a:defRPr>
            </a:lvl1pPr>
          </a:lstStyle>
          <a:p>
            <a:r>
              <a:rPr lang="en-US" dirty="0"/>
              <a:t>CLICK TO ADD PRESENTATION TITLE</a:t>
            </a:r>
          </a:p>
        </p:txBody>
      </p:sp>
      <p:sp>
        <p:nvSpPr>
          <p:cNvPr id="3" name="Text Placeholder 2">
            <a:extLst>
              <a:ext uri="{FF2B5EF4-FFF2-40B4-BE49-F238E27FC236}">
                <a16:creationId xmlns:a16="http://schemas.microsoft.com/office/drawing/2014/main" id="{096C4048-A3FE-0042-BDFC-5A69E377A099}"/>
              </a:ext>
            </a:extLst>
          </p:cNvPr>
          <p:cNvSpPr>
            <a:spLocks noGrp="1"/>
          </p:cNvSpPr>
          <p:nvPr>
            <p:ph type="body" sz="quarter" idx="10" hasCustomPrompt="1"/>
          </p:nvPr>
        </p:nvSpPr>
        <p:spPr>
          <a:xfrm>
            <a:off x="2659063" y="4478338"/>
            <a:ext cx="4262437" cy="297980"/>
          </a:xfrm>
          <a:prstGeom prst="rect">
            <a:avLst/>
          </a:prstGeom>
        </p:spPr>
        <p:txBody>
          <a:bodyPr/>
          <a:lstStyle>
            <a:lvl1pPr marL="0" indent="0">
              <a:buNone/>
              <a:defRPr sz="1100">
                <a:solidFill>
                  <a:srgbClr val="A2AAAD"/>
                </a:solidFill>
              </a:defRPr>
            </a:lvl1pPr>
          </a:lstStyle>
          <a:p>
            <a:pPr lvl="0"/>
            <a:r>
              <a:rPr lang="en-US" dirty="0"/>
              <a:t>Presenter Name / Position Title / Date</a:t>
            </a:r>
          </a:p>
        </p:txBody>
      </p:sp>
      <p:grpSp>
        <p:nvGrpSpPr>
          <p:cNvPr id="25" name="Group 24">
            <a:extLst>
              <a:ext uri="{FF2B5EF4-FFF2-40B4-BE49-F238E27FC236}">
                <a16:creationId xmlns:a16="http://schemas.microsoft.com/office/drawing/2014/main" id="{513F0F1E-6B3C-3A42-AD5D-0B51DA61F732}"/>
              </a:ext>
            </a:extLst>
          </p:cNvPr>
          <p:cNvGrpSpPr/>
          <p:nvPr userDrawn="1"/>
        </p:nvGrpSpPr>
        <p:grpSpPr>
          <a:xfrm>
            <a:off x="644860" y="4310212"/>
            <a:ext cx="1370085" cy="281086"/>
            <a:chOff x="3587766" y="2914650"/>
            <a:chExt cx="5014294" cy="1028736"/>
          </a:xfrm>
        </p:grpSpPr>
        <p:sp>
          <p:nvSpPr>
            <p:cNvPr id="26" name="Freeform 25">
              <a:extLst>
                <a:ext uri="{FF2B5EF4-FFF2-40B4-BE49-F238E27FC236}">
                  <a16:creationId xmlns:a16="http://schemas.microsoft.com/office/drawing/2014/main" id="{B195D12F-9F4D-A14A-A38A-EE413B21A057}"/>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90358F6A-9EF3-8142-8BB6-29FB774C65C2}"/>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8FAFA95-01AD-1142-881D-87F892486586}"/>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CA88511-D8DA-634F-8DA1-E2700B6C6B82}"/>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64F48305-4B8B-F445-8E1D-AA20A5C6D4B4}"/>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011D4AD2-055C-A042-BBC5-2BA8B3841432}"/>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5072605-2BE2-E643-9A0C-B46648B05648}"/>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117680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2EF72-68A7-AB40-8EF3-50CFAFC5256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CB1D4B4-AFD9-814F-A73A-007B07B42577}"/>
              </a:ext>
            </a:extLst>
          </p:cNvPr>
          <p:cNvSpPr>
            <a:spLocks noGrp="1"/>
          </p:cNvSpPr>
          <p:nvPr>
            <p:ph type="sldNum" sz="quarter" idx="10"/>
          </p:nvPr>
        </p:nvSpPr>
        <p:spPr/>
        <p:txBody>
          <a:bodyPr/>
          <a:lstStyle/>
          <a:p>
            <a:fld id="{C51B5984-C094-0A42-BFB6-9F57449A1222}" type="slidenum">
              <a:rPr lang="en-US" smtClean="0"/>
              <a:pPr/>
              <a:t>‹#›</a:t>
            </a:fld>
            <a:endParaRPr lang="en-US" dirty="0"/>
          </a:p>
        </p:txBody>
      </p:sp>
      <p:sp>
        <p:nvSpPr>
          <p:cNvPr id="9" name="Content Placeholder 6">
            <a:extLst>
              <a:ext uri="{FF2B5EF4-FFF2-40B4-BE49-F238E27FC236}">
                <a16:creationId xmlns:a16="http://schemas.microsoft.com/office/drawing/2014/main" id="{29C9CD3D-6606-3247-9DD3-84FA12F8EB78}"/>
              </a:ext>
            </a:extLst>
          </p:cNvPr>
          <p:cNvSpPr>
            <a:spLocks noGrp="1"/>
          </p:cNvSpPr>
          <p:nvPr>
            <p:ph sz="quarter" idx="14" hasCustomPrompt="1"/>
          </p:nvPr>
        </p:nvSpPr>
        <p:spPr>
          <a:xfrm>
            <a:off x="457200" y="772826"/>
            <a:ext cx="4416533" cy="234964"/>
          </a:xfrm>
          <a:prstGeom prst="rect">
            <a:avLst/>
          </a:prstGeom>
        </p:spPr>
        <p:txBody>
          <a:bodyPr/>
          <a:lstStyle>
            <a:lvl1pPr marL="0" indent="0">
              <a:buNone/>
              <a:defRPr>
                <a:solidFill>
                  <a:srgbClr val="FA4616"/>
                </a:solidFill>
              </a:defRPr>
            </a:lvl1pPr>
          </a:lstStyle>
          <a:p>
            <a:pPr lvl="0"/>
            <a:r>
              <a:rPr lang="en-US" dirty="0"/>
              <a:t>Click to Add Subtitle</a:t>
            </a:r>
          </a:p>
        </p:txBody>
      </p:sp>
      <p:sp>
        <p:nvSpPr>
          <p:cNvPr id="5" name="Text Placeholder 4">
            <a:extLst>
              <a:ext uri="{FF2B5EF4-FFF2-40B4-BE49-F238E27FC236}">
                <a16:creationId xmlns:a16="http://schemas.microsoft.com/office/drawing/2014/main" id="{67C56639-CEE1-DE4A-BFE9-CDFCB01F046B}"/>
              </a:ext>
            </a:extLst>
          </p:cNvPr>
          <p:cNvSpPr>
            <a:spLocks noGrp="1"/>
          </p:cNvSpPr>
          <p:nvPr>
            <p:ph type="body" sz="quarter" idx="11" hasCustomPrompt="1"/>
          </p:nvPr>
        </p:nvSpPr>
        <p:spPr>
          <a:xfrm>
            <a:off x="457200" y="1243584"/>
            <a:ext cx="2721662" cy="3179928"/>
          </a:xfrm>
          <a:prstGeom prst="rect">
            <a:avLst/>
          </a:prstGeom>
        </p:spPr>
        <p:txBody>
          <a:bodyPr/>
          <a:lstStyle>
            <a:lvl1pPr marL="285750" indent="-228600">
              <a:spcAft>
                <a:spcPts val="900"/>
              </a:spcAft>
              <a:buClr>
                <a:schemeClr val="bg2"/>
              </a:buClr>
              <a:buSzPct val="100000"/>
              <a:buFont typeface="Arial" panose="020B0604020202020204" pitchFamily="34" charset="0"/>
              <a:buChar char="•"/>
              <a:defRPr/>
            </a:lvl1pPr>
            <a:lvl2pPr marL="457200" indent="-228600">
              <a:spcAft>
                <a:spcPts val="900"/>
              </a:spcAft>
              <a:buClr>
                <a:schemeClr val="bg2"/>
              </a:buClr>
              <a:buSzPct val="100000"/>
              <a:buFont typeface="Arial" panose="020B0604020202020204" pitchFamily="34" charset="0"/>
              <a:buChar char="•"/>
              <a:defRPr/>
            </a:lvl2pPr>
            <a:lvl3pPr marL="685800" indent="-228600">
              <a:spcAft>
                <a:spcPts val="900"/>
              </a:spcAft>
              <a:buClr>
                <a:schemeClr val="bg2"/>
              </a:buClr>
              <a:buSzPct val="100000"/>
              <a:buFont typeface="Arial" panose="020B0604020202020204" pitchFamily="34" charset="0"/>
              <a:buChar char="•"/>
              <a:defRPr/>
            </a:lvl3pPr>
            <a:lvl4pPr marL="914400" indent="-228600">
              <a:spcAft>
                <a:spcPts val="900"/>
              </a:spcAft>
              <a:buClr>
                <a:schemeClr val="bg2"/>
              </a:buClr>
              <a:buSzPct val="100000"/>
              <a:buFont typeface="Arial" panose="020B0604020202020204" pitchFamily="34" charset="0"/>
              <a:buChar char="•"/>
              <a:defRPr/>
            </a:lvl4pPr>
            <a:lvl5pPr marL="1143000" indent="-228600">
              <a:spcAft>
                <a:spcPts val="900"/>
              </a:spcAft>
              <a:buClr>
                <a:schemeClr val="bg2"/>
              </a:buClr>
              <a:buSzPct val="100000"/>
              <a:buFont typeface="Arial" panose="020B0604020202020204" pitchFamily="34" charset="0"/>
              <a:buChar char="•"/>
              <a:defRPr/>
            </a:lvl5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488153D8-FD9B-7F42-B39C-2E09445B9F60}"/>
              </a:ext>
            </a:extLst>
          </p:cNvPr>
          <p:cNvSpPr>
            <a:spLocks noGrp="1"/>
          </p:cNvSpPr>
          <p:nvPr>
            <p:ph type="body" sz="quarter" idx="12" hasCustomPrompt="1"/>
          </p:nvPr>
        </p:nvSpPr>
        <p:spPr>
          <a:xfrm>
            <a:off x="3272480" y="1243584"/>
            <a:ext cx="2721662" cy="3179928"/>
          </a:xfrm>
          <a:prstGeom prst="rect">
            <a:avLst/>
          </a:prstGeom>
        </p:spPr>
        <p:txBody>
          <a:bodyPr/>
          <a:lstStyle>
            <a:lvl1pPr marL="285750" indent="-228600">
              <a:spcAft>
                <a:spcPts val="900"/>
              </a:spcAft>
              <a:buClr>
                <a:schemeClr val="bg2"/>
              </a:buClr>
              <a:buSzPct val="100000"/>
              <a:buFont typeface="Arial" panose="020B0604020202020204" pitchFamily="34" charset="0"/>
              <a:buChar char="•"/>
              <a:defRPr/>
            </a:lvl1pPr>
            <a:lvl2pPr marL="457200" indent="-228600">
              <a:spcAft>
                <a:spcPts val="900"/>
              </a:spcAft>
              <a:buClr>
                <a:schemeClr val="bg2"/>
              </a:buClr>
              <a:buSzPct val="100000"/>
              <a:buFont typeface="Arial" panose="020B0604020202020204" pitchFamily="34" charset="0"/>
              <a:buChar char="•"/>
              <a:defRPr/>
            </a:lvl2pPr>
            <a:lvl3pPr marL="685800" indent="-228600">
              <a:spcAft>
                <a:spcPts val="900"/>
              </a:spcAft>
              <a:buClr>
                <a:schemeClr val="bg2"/>
              </a:buClr>
              <a:buSzPct val="100000"/>
              <a:buFont typeface="Arial" panose="020B0604020202020204" pitchFamily="34" charset="0"/>
              <a:buChar char="•"/>
              <a:defRPr/>
            </a:lvl3pPr>
            <a:lvl4pPr marL="914400" indent="-228600">
              <a:spcAft>
                <a:spcPts val="900"/>
              </a:spcAft>
              <a:buClr>
                <a:schemeClr val="bg2"/>
              </a:buClr>
              <a:buSzPct val="100000"/>
              <a:buFont typeface="Arial" panose="020B0604020202020204" pitchFamily="34" charset="0"/>
              <a:buChar char="•"/>
              <a:defRPr/>
            </a:lvl4pPr>
            <a:lvl5pPr marL="1143000" indent="-228600">
              <a:spcAft>
                <a:spcPts val="900"/>
              </a:spcAft>
              <a:buClr>
                <a:schemeClr val="bg2"/>
              </a:buClr>
              <a:buSzPct val="100000"/>
              <a:buFont typeface="Arial" panose="020B0604020202020204" pitchFamily="34" charset="0"/>
              <a:buChar char="•"/>
              <a:defRPr/>
            </a:lvl5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70175344-7508-264B-B0DE-B2F07ECBBA39}"/>
              </a:ext>
            </a:extLst>
          </p:cNvPr>
          <p:cNvSpPr>
            <a:spLocks noGrp="1"/>
          </p:cNvSpPr>
          <p:nvPr>
            <p:ph type="body" sz="quarter" idx="13" hasCustomPrompt="1"/>
          </p:nvPr>
        </p:nvSpPr>
        <p:spPr>
          <a:xfrm>
            <a:off x="5950850" y="1243584"/>
            <a:ext cx="2721662" cy="3179928"/>
          </a:xfrm>
          <a:prstGeom prst="rect">
            <a:avLst/>
          </a:prstGeom>
        </p:spPr>
        <p:txBody>
          <a:bodyPr/>
          <a:lstStyle>
            <a:lvl1pPr marL="285750" indent="-228600">
              <a:spcAft>
                <a:spcPts val="900"/>
              </a:spcAft>
              <a:buClr>
                <a:schemeClr val="bg2"/>
              </a:buClr>
              <a:buSzPct val="100000"/>
              <a:buFont typeface="Arial" panose="020B0604020202020204" pitchFamily="34" charset="0"/>
              <a:buChar char="•"/>
              <a:defRPr/>
            </a:lvl1pPr>
            <a:lvl2pPr marL="457200" indent="-228600">
              <a:spcAft>
                <a:spcPts val="900"/>
              </a:spcAft>
              <a:buClr>
                <a:schemeClr val="bg2"/>
              </a:buClr>
              <a:buSzPct val="100000"/>
              <a:buFont typeface="Arial" panose="020B0604020202020204" pitchFamily="34" charset="0"/>
              <a:buChar char="•"/>
              <a:defRPr/>
            </a:lvl2pPr>
            <a:lvl3pPr marL="685800" indent="-228600">
              <a:spcAft>
                <a:spcPts val="900"/>
              </a:spcAft>
              <a:buClr>
                <a:schemeClr val="bg2"/>
              </a:buClr>
              <a:buSzPct val="100000"/>
              <a:buFont typeface="Arial" panose="020B0604020202020204" pitchFamily="34" charset="0"/>
              <a:buChar char="•"/>
              <a:defRPr/>
            </a:lvl3pPr>
            <a:lvl4pPr marL="914400" indent="-228600">
              <a:spcAft>
                <a:spcPts val="900"/>
              </a:spcAft>
              <a:buClr>
                <a:schemeClr val="bg2"/>
              </a:buClr>
              <a:buSzPct val="100000"/>
              <a:buFont typeface="Arial" panose="020B0604020202020204" pitchFamily="34" charset="0"/>
              <a:buChar char="•"/>
              <a:defRPr/>
            </a:lvl4pPr>
            <a:lvl5pPr marL="1143000" indent="-228600">
              <a:spcAft>
                <a:spcPts val="900"/>
              </a:spcAft>
              <a:buClr>
                <a:schemeClr val="bg2"/>
              </a:buClr>
              <a:buSzPct val="100000"/>
              <a:buFont typeface="Arial" panose="020B0604020202020204" pitchFamily="34" charset="0"/>
              <a:buChar char="•"/>
              <a:defRPr/>
            </a:lvl5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5766C22F-9089-2B45-9996-13E397D5C172}"/>
              </a:ext>
            </a:extLst>
          </p:cNvPr>
          <p:cNvGrpSpPr/>
          <p:nvPr userDrawn="1"/>
        </p:nvGrpSpPr>
        <p:grpSpPr>
          <a:xfrm>
            <a:off x="7773406" y="4735113"/>
            <a:ext cx="913394" cy="187391"/>
            <a:chOff x="3587766" y="2914650"/>
            <a:chExt cx="5014294" cy="1028736"/>
          </a:xfrm>
        </p:grpSpPr>
        <p:sp>
          <p:nvSpPr>
            <p:cNvPr id="12" name="Freeform 11">
              <a:extLst>
                <a:ext uri="{FF2B5EF4-FFF2-40B4-BE49-F238E27FC236}">
                  <a16:creationId xmlns:a16="http://schemas.microsoft.com/office/drawing/2014/main" id="{CD7B608D-C03C-B841-8A14-AB6849798A4A}"/>
                </a:ext>
              </a:extLst>
            </p:cNvPr>
            <p:cNvSpPr/>
            <p:nvPr/>
          </p:nvSpPr>
          <p:spPr>
            <a:xfrm>
              <a:off x="3587766" y="2914650"/>
              <a:ext cx="1172608"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7D2BE421-1B5B-FB41-96BE-D4B069BC00A3}"/>
                </a:ext>
              </a:extLst>
            </p:cNvPr>
            <p:cNvSpPr/>
            <p:nvPr/>
          </p:nvSpPr>
          <p:spPr>
            <a:xfrm>
              <a:off x="5056908" y="3086101"/>
              <a:ext cx="718113"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1D8897AD-68E9-574C-940E-6DC98E66C2D5}"/>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2AFD8C4-3D48-4648-A13C-0D775E749F1E}"/>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8A97712-7EF1-764B-8543-77DD57AD0420}"/>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413FAA43-EF89-0946-93FB-8D7402C8ACE5}"/>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7AEEFF4-E7C5-7D41-8D87-6DEFB9EB5E5D}"/>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25866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2EF72-68A7-AB40-8EF3-50CFAFC5256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CB1D4B4-AFD9-814F-A73A-007B07B42577}"/>
              </a:ext>
            </a:extLst>
          </p:cNvPr>
          <p:cNvSpPr>
            <a:spLocks noGrp="1"/>
          </p:cNvSpPr>
          <p:nvPr>
            <p:ph type="sldNum" sz="quarter" idx="10"/>
          </p:nvPr>
        </p:nvSpPr>
        <p:spPr/>
        <p:txBody>
          <a:bodyPr/>
          <a:lstStyle/>
          <a:p>
            <a:fld id="{C51B5984-C094-0A42-BFB6-9F57449A1222}" type="slidenum">
              <a:rPr lang="en-US" smtClean="0"/>
              <a:pPr/>
              <a:t>‹#›</a:t>
            </a:fld>
            <a:endParaRPr lang="en-US" dirty="0"/>
          </a:p>
        </p:txBody>
      </p:sp>
      <p:sp>
        <p:nvSpPr>
          <p:cNvPr id="5" name="Text Placeholder 4">
            <a:extLst>
              <a:ext uri="{FF2B5EF4-FFF2-40B4-BE49-F238E27FC236}">
                <a16:creationId xmlns:a16="http://schemas.microsoft.com/office/drawing/2014/main" id="{67C56639-CEE1-DE4A-BFE9-CDFCB01F046B}"/>
              </a:ext>
            </a:extLst>
          </p:cNvPr>
          <p:cNvSpPr>
            <a:spLocks noGrp="1"/>
          </p:cNvSpPr>
          <p:nvPr>
            <p:ph type="body" sz="quarter" idx="11" hasCustomPrompt="1"/>
          </p:nvPr>
        </p:nvSpPr>
        <p:spPr>
          <a:xfrm>
            <a:off x="457200" y="987552"/>
            <a:ext cx="2721662" cy="3420675"/>
          </a:xfrm>
          <a:prstGeom prst="rect">
            <a:avLst/>
          </a:prstGeom>
        </p:spPr>
        <p:txBody>
          <a:bodyPr/>
          <a:lstStyle>
            <a:lvl1pPr marL="285750" indent="-228600">
              <a:spcAft>
                <a:spcPts val="900"/>
              </a:spcAft>
              <a:buClr>
                <a:schemeClr val="bg2"/>
              </a:buClr>
              <a:buSzPct val="100000"/>
              <a:buFont typeface="Arial" panose="020B0604020202020204" pitchFamily="34" charset="0"/>
              <a:buChar char="•"/>
              <a:defRPr/>
            </a:lvl1pPr>
            <a:lvl2pPr marL="457200" indent="-228600">
              <a:spcAft>
                <a:spcPts val="900"/>
              </a:spcAft>
              <a:buClr>
                <a:schemeClr val="bg2"/>
              </a:buClr>
              <a:buSzPct val="100000"/>
              <a:buFont typeface="Arial" panose="020B0604020202020204" pitchFamily="34" charset="0"/>
              <a:buChar char="•"/>
              <a:defRPr/>
            </a:lvl2pPr>
            <a:lvl3pPr marL="685800" indent="-228600">
              <a:spcAft>
                <a:spcPts val="900"/>
              </a:spcAft>
              <a:buClr>
                <a:schemeClr val="bg2"/>
              </a:buClr>
              <a:buSzPct val="100000"/>
              <a:buFont typeface="Arial" panose="020B0604020202020204" pitchFamily="34" charset="0"/>
              <a:buChar char="•"/>
              <a:defRPr/>
            </a:lvl3pPr>
            <a:lvl4pPr marL="914400" indent="-228600">
              <a:spcAft>
                <a:spcPts val="900"/>
              </a:spcAft>
              <a:buClr>
                <a:schemeClr val="bg2"/>
              </a:buClr>
              <a:buSzPct val="100000"/>
              <a:buFont typeface="Arial" panose="020B0604020202020204" pitchFamily="34" charset="0"/>
              <a:buChar char="•"/>
              <a:defRPr/>
            </a:lvl4pPr>
            <a:lvl5pPr marL="1143000" indent="-228600">
              <a:spcAft>
                <a:spcPts val="900"/>
              </a:spcAft>
              <a:buClr>
                <a:schemeClr val="bg2"/>
              </a:buClr>
              <a:buSzPct val="100000"/>
              <a:buFont typeface="Arial" panose="020B0604020202020204" pitchFamily="34" charset="0"/>
              <a:buChar char="•"/>
              <a:defRPr/>
            </a:lvl5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488153D8-FD9B-7F42-B39C-2E09445B9F60}"/>
              </a:ext>
            </a:extLst>
          </p:cNvPr>
          <p:cNvSpPr>
            <a:spLocks noGrp="1"/>
          </p:cNvSpPr>
          <p:nvPr>
            <p:ph type="body" sz="quarter" idx="12" hasCustomPrompt="1"/>
          </p:nvPr>
        </p:nvSpPr>
        <p:spPr>
          <a:xfrm>
            <a:off x="3272480" y="987552"/>
            <a:ext cx="2721662" cy="3420675"/>
          </a:xfrm>
          <a:prstGeom prst="rect">
            <a:avLst/>
          </a:prstGeom>
        </p:spPr>
        <p:txBody>
          <a:bodyPr/>
          <a:lstStyle>
            <a:lvl1pPr marL="285750" indent="-228600">
              <a:spcAft>
                <a:spcPts val="900"/>
              </a:spcAft>
              <a:buClr>
                <a:schemeClr val="bg2"/>
              </a:buClr>
              <a:buSzPct val="100000"/>
              <a:buFont typeface="Arial" panose="020B0604020202020204" pitchFamily="34" charset="0"/>
              <a:buChar char="•"/>
              <a:defRPr/>
            </a:lvl1pPr>
            <a:lvl2pPr marL="457200" indent="-228600">
              <a:spcAft>
                <a:spcPts val="900"/>
              </a:spcAft>
              <a:buClr>
                <a:schemeClr val="bg2"/>
              </a:buClr>
              <a:buSzPct val="100000"/>
              <a:buFont typeface="Arial" panose="020B0604020202020204" pitchFamily="34" charset="0"/>
              <a:buChar char="•"/>
              <a:defRPr/>
            </a:lvl2pPr>
            <a:lvl3pPr marL="685800" indent="-228600">
              <a:spcAft>
                <a:spcPts val="900"/>
              </a:spcAft>
              <a:buClr>
                <a:schemeClr val="bg2"/>
              </a:buClr>
              <a:buSzPct val="100000"/>
              <a:buFont typeface="Arial" panose="020B0604020202020204" pitchFamily="34" charset="0"/>
              <a:buChar char="•"/>
              <a:defRPr/>
            </a:lvl3pPr>
            <a:lvl4pPr marL="914400" indent="-228600">
              <a:spcAft>
                <a:spcPts val="900"/>
              </a:spcAft>
              <a:buClr>
                <a:schemeClr val="bg2"/>
              </a:buClr>
              <a:buSzPct val="100000"/>
              <a:buFont typeface="Arial" panose="020B0604020202020204" pitchFamily="34" charset="0"/>
              <a:buChar char="•"/>
              <a:defRPr/>
            </a:lvl4pPr>
            <a:lvl5pPr marL="1143000" indent="-228600">
              <a:spcAft>
                <a:spcPts val="900"/>
              </a:spcAft>
              <a:buClr>
                <a:schemeClr val="bg2"/>
              </a:buClr>
              <a:buSzPct val="100000"/>
              <a:buFont typeface="Arial" panose="020B0604020202020204" pitchFamily="34" charset="0"/>
              <a:buChar char="•"/>
              <a:defRPr/>
            </a:lvl5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70175344-7508-264B-B0DE-B2F07ECBBA39}"/>
              </a:ext>
            </a:extLst>
          </p:cNvPr>
          <p:cNvSpPr>
            <a:spLocks noGrp="1"/>
          </p:cNvSpPr>
          <p:nvPr>
            <p:ph type="body" sz="quarter" idx="13" hasCustomPrompt="1"/>
          </p:nvPr>
        </p:nvSpPr>
        <p:spPr>
          <a:xfrm>
            <a:off x="5950850" y="987552"/>
            <a:ext cx="2721662" cy="3420675"/>
          </a:xfrm>
          <a:prstGeom prst="rect">
            <a:avLst/>
          </a:prstGeom>
        </p:spPr>
        <p:txBody>
          <a:bodyPr/>
          <a:lstStyle>
            <a:lvl1pPr marL="285750" indent="-228600">
              <a:spcAft>
                <a:spcPts val="900"/>
              </a:spcAft>
              <a:buClr>
                <a:schemeClr val="bg2"/>
              </a:buClr>
              <a:buSzPct val="100000"/>
              <a:buFont typeface="Arial" panose="020B0604020202020204" pitchFamily="34" charset="0"/>
              <a:buChar char="•"/>
              <a:defRPr/>
            </a:lvl1pPr>
            <a:lvl2pPr marL="457200" indent="-228600">
              <a:spcAft>
                <a:spcPts val="900"/>
              </a:spcAft>
              <a:buClr>
                <a:schemeClr val="bg2"/>
              </a:buClr>
              <a:buSzPct val="100000"/>
              <a:buFont typeface="Arial" panose="020B0604020202020204" pitchFamily="34" charset="0"/>
              <a:buChar char="•"/>
              <a:defRPr/>
            </a:lvl2pPr>
            <a:lvl3pPr marL="685800" indent="-228600">
              <a:spcAft>
                <a:spcPts val="900"/>
              </a:spcAft>
              <a:buClr>
                <a:schemeClr val="bg2"/>
              </a:buClr>
              <a:buSzPct val="100000"/>
              <a:buFont typeface="Arial" panose="020B0604020202020204" pitchFamily="34" charset="0"/>
              <a:buChar char="•"/>
              <a:defRPr/>
            </a:lvl3pPr>
            <a:lvl4pPr marL="914400" indent="-228600">
              <a:spcAft>
                <a:spcPts val="900"/>
              </a:spcAft>
              <a:buClr>
                <a:schemeClr val="bg2"/>
              </a:buClr>
              <a:buSzPct val="100000"/>
              <a:buFont typeface="Arial" panose="020B0604020202020204" pitchFamily="34" charset="0"/>
              <a:buChar char="•"/>
              <a:defRPr/>
            </a:lvl4pPr>
            <a:lvl5pPr marL="1143000" indent="-228600">
              <a:spcAft>
                <a:spcPts val="900"/>
              </a:spcAft>
              <a:buClr>
                <a:schemeClr val="bg2"/>
              </a:buClr>
              <a:buSzPct val="100000"/>
              <a:buFont typeface="Arial" panose="020B0604020202020204" pitchFamily="34" charset="0"/>
              <a:buChar char="•"/>
              <a:defRPr/>
            </a:lvl5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a:extLst>
              <a:ext uri="{FF2B5EF4-FFF2-40B4-BE49-F238E27FC236}">
                <a16:creationId xmlns:a16="http://schemas.microsoft.com/office/drawing/2014/main" id="{67E6E109-BD7F-2C49-AC3A-4434FD4EB9BD}"/>
              </a:ext>
            </a:extLst>
          </p:cNvPr>
          <p:cNvGrpSpPr/>
          <p:nvPr userDrawn="1"/>
        </p:nvGrpSpPr>
        <p:grpSpPr>
          <a:xfrm>
            <a:off x="7773406" y="4735113"/>
            <a:ext cx="913394" cy="187391"/>
            <a:chOff x="3587766" y="2914650"/>
            <a:chExt cx="5014294" cy="1028736"/>
          </a:xfrm>
        </p:grpSpPr>
        <p:sp>
          <p:nvSpPr>
            <p:cNvPr id="11" name="Freeform 10">
              <a:extLst>
                <a:ext uri="{FF2B5EF4-FFF2-40B4-BE49-F238E27FC236}">
                  <a16:creationId xmlns:a16="http://schemas.microsoft.com/office/drawing/2014/main" id="{100EDBB8-4E7D-234C-8C56-25B5F553B4F0}"/>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978A3296-5956-D443-8EBD-B80CA75C296D}"/>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F7D6163-599A-2A48-A41F-14E0976E6D78}"/>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B7E27B9-1743-6643-81BD-4EDC2A7AEF1D}"/>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7AD9D7DE-6638-F346-A246-717AFC385E9E}"/>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DE1CF5D-9F43-5647-8724-510AC51A78EC}"/>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50BB7F08-7FAD-3041-B9AD-135D194B2EC0}"/>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29183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olumn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2EF72-68A7-AB40-8EF3-50CFAFC5256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CB1D4B4-AFD9-814F-A73A-007B07B42577}"/>
              </a:ext>
            </a:extLst>
          </p:cNvPr>
          <p:cNvSpPr>
            <a:spLocks noGrp="1"/>
          </p:cNvSpPr>
          <p:nvPr>
            <p:ph type="sldNum" sz="quarter" idx="10"/>
          </p:nvPr>
        </p:nvSpPr>
        <p:spPr/>
        <p:txBody>
          <a:bodyPr/>
          <a:lstStyle/>
          <a:p>
            <a:fld id="{C51B5984-C094-0A42-BFB6-9F57449A1222}" type="slidenum">
              <a:rPr lang="en-US" smtClean="0"/>
              <a:pPr/>
              <a:t>‹#›</a:t>
            </a:fld>
            <a:endParaRPr lang="en-US" dirty="0"/>
          </a:p>
        </p:txBody>
      </p:sp>
      <p:sp>
        <p:nvSpPr>
          <p:cNvPr id="9" name="Content Placeholder 6">
            <a:extLst>
              <a:ext uri="{FF2B5EF4-FFF2-40B4-BE49-F238E27FC236}">
                <a16:creationId xmlns:a16="http://schemas.microsoft.com/office/drawing/2014/main" id="{29C9CD3D-6606-3247-9DD3-84FA12F8EB78}"/>
              </a:ext>
            </a:extLst>
          </p:cNvPr>
          <p:cNvSpPr>
            <a:spLocks noGrp="1"/>
          </p:cNvSpPr>
          <p:nvPr>
            <p:ph sz="quarter" idx="14" hasCustomPrompt="1"/>
          </p:nvPr>
        </p:nvSpPr>
        <p:spPr>
          <a:xfrm>
            <a:off x="457200" y="772826"/>
            <a:ext cx="4416533" cy="234964"/>
          </a:xfrm>
          <a:prstGeom prst="rect">
            <a:avLst/>
          </a:prstGeom>
        </p:spPr>
        <p:txBody>
          <a:bodyPr/>
          <a:lstStyle>
            <a:lvl1pPr marL="0" indent="0">
              <a:buNone/>
              <a:defRPr>
                <a:solidFill>
                  <a:srgbClr val="FA4616"/>
                </a:solidFill>
              </a:defRPr>
            </a:lvl1pPr>
          </a:lstStyle>
          <a:p>
            <a:pPr lvl="0"/>
            <a:r>
              <a:rPr lang="en-US" dirty="0"/>
              <a:t>Click to Add Subtitle</a:t>
            </a:r>
          </a:p>
        </p:txBody>
      </p:sp>
      <p:sp>
        <p:nvSpPr>
          <p:cNvPr id="5" name="Text Placeholder 4">
            <a:extLst>
              <a:ext uri="{FF2B5EF4-FFF2-40B4-BE49-F238E27FC236}">
                <a16:creationId xmlns:a16="http://schemas.microsoft.com/office/drawing/2014/main" id="{67C56639-CEE1-DE4A-BFE9-CDFCB01F046B}"/>
              </a:ext>
            </a:extLst>
          </p:cNvPr>
          <p:cNvSpPr>
            <a:spLocks noGrp="1"/>
          </p:cNvSpPr>
          <p:nvPr>
            <p:ph type="body" sz="quarter" idx="11" hasCustomPrompt="1"/>
          </p:nvPr>
        </p:nvSpPr>
        <p:spPr>
          <a:xfrm>
            <a:off x="457200" y="1243584"/>
            <a:ext cx="1984897" cy="3179928"/>
          </a:xfrm>
          <a:prstGeom prst="rect">
            <a:avLst/>
          </a:prstGeom>
        </p:spPr>
        <p:txBody>
          <a:bodyPr/>
          <a:lstStyle>
            <a:lvl1pPr marL="285750" indent="-228600">
              <a:spcAft>
                <a:spcPts val="900"/>
              </a:spcAft>
              <a:buClr>
                <a:schemeClr val="bg2"/>
              </a:buClr>
              <a:buSzPct val="100000"/>
              <a:buFont typeface="Arial" panose="020B0604020202020204" pitchFamily="34" charset="0"/>
              <a:buChar char="•"/>
              <a:defRPr/>
            </a:lvl1pPr>
            <a:lvl2pPr marL="457200" indent="-228600">
              <a:spcAft>
                <a:spcPts val="900"/>
              </a:spcAft>
              <a:buClr>
                <a:schemeClr val="bg2"/>
              </a:buClr>
              <a:buSzPct val="100000"/>
              <a:buFont typeface="Arial" panose="020B0604020202020204" pitchFamily="34" charset="0"/>
              <a:buChar char="•"/>
              <a:defRPr/>
            </a:lvl2pPr>
            <a:lvl3pPr marL="685800" indent="-228600">
              <a:spcAft>
                <a:spcPts val="900"/>
              </a:spcAft>
              <a:buClr>
                <a:schemeClr val="bg2"/>
              </a:buClr>
              <a:buSzPct val="100000"/>
              <a:buFont typeface="Arial" panose="020B0604020202020204" pitchFamily="34" charset="0"/>
              <a:buChar char="•"/>
              <a:defRPr/>
            </a:lvl3pPr>
            <a:lvl4pPr marL="914400" indent="-228600">
              <a:spcAft>
                <a:spcPts val="900"/>
              </a:spcAft>
              <a:buClr>
                <a:schemeClr val="bg2"/>
              </a:buClr>
              <a:buSzPct val="100000"/>
              <a:buFont typeface="Arial" panose="020B0604020202020204" pitchFamily="34" charset="0"/>
              <a:buChar char="•"/>
              <a:defRPr/>
            </a:lvl4pPr>
            <a:lvl5pPr marL="1143000" indent="-228600">
              <a:spcAft>
                <a:spcPts val="900"/>
              </a:spcAft>
              <a:buClr>
                <a:schemeClr val="bg2"/>
              </a:buClr>
              <a:buSzPct val="100000"/>
              <a:buFont typeface="Arial" panose="020B0604020202020204" pitchFamily="34" charset="0"/>
              <a:buChar char="•"/>
              <a:defRPr/>
            </a:lvl5pPr>
          </a:lstStyle>
          <a:p>
            <a:pPr lvl="0"/>
            <a:r>
              <a:rPr lang="en-US" dirty="0"/>
              <a:t>Click to edit Master text styles </a:t>
            </a:r>
          </a:p>
          <a:p>
            <a:pPr lvl="1"/>
            <a:r>
              <a:rPr lang="en-US" dirty="0"/>
              <a:t>Second level</a:t>
            </a:r>
          </a:p>
        </p:txBody>
      </p:sp>
      <p:sp>
        <p:nvSpPr>
          <p:cNvPr id="7" name="Text Placeholder 4">
            <a:extLst>
              <a:ext uri="{FF2B5EF4-FFF2-40B4-BE49-F238E27FC236}">
                <a16:creationId xmlns:a16="http://schemas.microsoft.com/office/drawing/2014/main" id="{70175344-7508-264B-B0DE-B2F07ECBBA39}"/>
              </a:ext>
            </a:extLst>
          </p:cNvPr>
          <p:cNvSpPr>
            <a:spLocks noGrp="1"/>
          </p:cNvSpPr>
          <p:nvPr>
            <p:ph type="body" sz="quarter" idx="13" hasCustomPrompt="1"/>
          </p:nvPr>
        </p:nvSpPr>
        <p:spPr>
          <a:xfrm>
            <a:off x="2531713" y="1243584"/>
            <a:ext cx="1984897" cy="3179928"/>
          </a:xfrm>
          <a:prstGeom prst="rect">
            <a:avLst/>
          </a:prstGeom>
        </p:spPr>
        <p:txBody>
          <a:bodyPr/>
          <a:lstStyle>
            <a:lvl1pPr marL="285750" indent="-228600">
              <a:spcAft>
                <a:spcPts val="900"/>
              </a:spcAft>
              <a:buClr>
                <a:schemeClr val="bg2"/>
              </a:buClr>
              <a:buSzPct val="100000"/>
              <a:buFont typeface="Arial" panose="020B0604020202020204" pitchFamily="34" charset="0"/>
              <a:buChar char="•"/>
              <a:defRPr/>
            </a:lvl1pPr>
            <a:lvl2pPr marL="457200" indent="-228600">
              <a:spcAft>
                <a:spcPts val="900"/>
              </a:spcAft>
              <a:buClr>
                <a:schemeClr val="bg2"/>
              </a:buClr>
              <a:buSzPct val="100000"/>
              <a:buFont typeface="Arial" panose="020B0604020202020204" pitchFamily="34" charset="0"/>
              <a:buChar char="•"/>
              <a:defRPr/>
            </a:lvl2pPr>
            <a:lvl3pPr marL="685800" indent="-228600">
              <a:spcAft>
                <a:spcPts val="900"/>
              </a:spcAft>
              <a:buClr>
                <a:schemeClr val="bg2"/>
              </a:buClr>
              <a:buSzPct val="100000"/>
              <a:buFont typeface="Arial" panose="020B0604020202020204" pitchFamily="34" charset="0"/>
              <a:buChar char="•"/>
              <a:defRPr/>
            </a:lvl3pPr>
            <a:lvl4pPr marL="914400" indent="-228600">
              <a:spcAft>
                <a:spcPts val="900"/>
              </a:spcAft>
              <a:buClr>
                <a:schemeClr val="bg2"/>
              </a:buClr>
              <a:buSzPct val="100000"/>
              <a:buFont typeface="Arial" panose="020B0604020202020204" pitchFamily="34" charset="0"/>
              <a:buChar char="•"/>
              <a:defRPr/>
            </a:lvl4pPr>
            <a:lvl5pPr marL="1143000" indent="-228600">
              <a:spcAft>
                <a:spcPts val="900"/>
              </a:spcAft>
              <a:buClr>
                <a:schemeClr val="bg2"/>
              </a:buClr>
              <a:buSzPct val="100000"/>
              <a:buFont typeface="Arial" panose="020B0604020202020204" pitchFamily="34" charset="0"/>
              <a:buChar char="•"/>
              <a:defRPr/>
            </a:lvl5pPr>
          </a:lstStyle>
          <a:p>
            <a:pPr lvl="0"/>
            <a:r>
              <a:rPr lang="en-US" dirty="0"/>
              <a:t>Click to edit Master text styles </a:t>
            </a:r>
          </a:p>
          <a:p>
            <a:pPr lvl="1"/>
            <a:r>
              <a:rPr lang="en-US" dirty="0"/>
              <a:t>Second level</a:t>
            </a:r>
          </a:p>
        </p:txBody>
      </p:sp>
      <p:sp>
        <p:nvSpPr>
          <p:cNvPr id="6" name="Text Placeholder 4">
            <a:extLst>
              <a:ext uri="{FF2B5EF4-FFF2-40B4-BE49-F238E27FC236}">
                <a16:creationId xmlns:a16="http://schemas.microsoft.com/office/drawing/2014/main" id="{488153D8-FD9B-7F42-B39C-2E09445B9F60}"/>
              </a:ext>
            </a:extLst>
          </p:cNvPr>
          <p:cNvSpPr>
            <a:spLocks noGrp="1"/>
          </p:cNvSpPr>
          <p:nvPr>
            <p:ph type="body" sz="quarter" idx="12" hasCustomPrompt="1"/>
          </p:nvPr>
        </p:nvSpPr>
        <p:spPr>
          <a:xfrm>
            <a:off x="4627390" y="1243584"/>
            <a:ext cx="1984897" cy="3179928"/>
          </a:xfrm>
          <a:prstGeom prst="rect">
            <a:avLst/>
          </a:prstGeom>
        </p:spPr>
        <p:txBody>
          <a:bodyPr/>
          <a:lstStyle>
            <a:lvl1pPr marL="285750" indent="-228600">
              <a:spcAft>
                <a:spcPts val="900"/>
              </a:spcAft>
              <a:buClr>
                <a:schemeClr val="bg2"/>
              </a:buClr>
              <a:buSzPct val="100000"/>
              <a:buFont typeface="Arial" panose="020B0604020202020204" pitchFamily="34" charset="0"/>
              <a:buChar char="•"/>
              <a:defRPr/>
            </a:lvl1pPr>
            <a:lvl2pPr marL="457200" indent="-228600">
              <a:spcAft>
                <a:spcPts val="900"/>
              </a:spcAft>
              <a:buClr>
                <a:schemeClr val="bg2"/>
              </a:buClr>
              <a:buSzPct val="100000"/>
              <a:buFont typeface="Arial" panose="020B0604020202020204" pitchFamily="34" charset="0"/>
              <a:buChar char="•"/>
              <a:defRPr/>
            </a:lvl2pPr>
            <a:lvl3pPr marL="685800" indent="-228600">
              <a:spcAft>
                <a:spcPts val="900"/>
              </a:spcAft>
              <a:buClr>
                <a:schemeClr val="bg2"/>
              </a:buClr>
              <a:buSzPct val="100000"/>
              <a:buFont typeface="Arial" panose="020B0604020202020204" pitchFamily="34" charset="0"/>
              <a:buChar char="•"/>
              <a:defRPr/>
            </a:lvl3pPr>
            <a:lvl4pPr marL="914400" indent="-228600">
              <a:spcAft>
                <a:spcPts val="900"/>
              </a:spcAft>
              <a:buClr>
                <a:schemeClr val="bg2"/>
              </a:buClr>
              <a:buSzPct val="100000"/>
              <a:buFont typeface="Arial" panose="020B0604020202020204" pitchFamily="34" charset="0"/>
              <a:buChar char="•"/>
              <a:defRPr/>
            </a:lvl4pPr>
            <a:lvl5pPr marL="1143000" indent="-228600">
              <a:spcAft>
                <a:spcPts val="900"/>
              </a:spcAft>
              <a:buClr>
                <a:schemeClr val="bg2"/>
              </a:buClr>
              <a:buSzPct val="100000"/>
              <a:buFont typeface="Arial" panose="020B0604020202020204" pitchFamily="34" charset="0"/>
              <a:buChar char="•"/>
              <a:defRPr/>
            </a:lvl5pPr>
          </a:lstStyle>
          <a:p>
            <a:pPr lvl="0"/>
            <a:r>
              <a:rPr lang="en-US" dirty="0"/>
              <a:t>Click to edit Master text styles </a:t>
            </a:r>
          </a:p>
          <a:p>
            <a:pPr lvl="1"/>
            <a:r>
              <a:rPr lang="en-US" dirty="0"/>
              <a:t>Second level</a:t>
            </a:r>
          </a:p>
        </p:txBody>
      </p:sp>
      <p:sp>
        <p:nvSpPr>
          <p:cNvPr id="10" name="Text Placeholder 4">
            <a:extLst>
              <a:ext uri="{FF2B5EF4-FFF2-40B4-BE49-F238E27FC236}">
                <a16:creationId xmlns:a16="http://schemas.microsoft.com/office/drawing/2014/main" id="{EF6891CE-A849-E54F-8F84-2C8C046B4209}"/>
              </a:ext>
            </a:extLst>
          </p:cNvPr>
          <p:cNvSpPr>
            <a:spLocks noGrp="1"/>
          </p:cNvSpPr>
          <p:nvPr>
            <p:ph type="body" sz="quarter" idx="15" hasCustomPrompt="1"/>
          </p:nvPr>
        </p:nvSpPr>
        <p:spPr>
          <a:xfrm>
            <a:off x="6701903" y="1243584"/>
            <a:ext cx="1984897" cy="3179928"/>
          </a:xfrm>
          <a:prstGeom prst="rect">
            <a:avLst/>
          </a:prstGeom>
        </p:spPr>
        <p:txBody>
          <a:bodyPr/>
          <a:lstStyle>
            <a:lvl1pPr marL="285750" indent="-228600">
              <a:spcAft>
                <a:spcPts val="900"/>
              </a:spcAft>
              <a:buClr>
                <a:schemeClr val="bg2"/>
              </a:buClr>
              <a:buSzPct val="100000"/>
              <a:buFont typeface="Arial" panose="020B0604020202020204" pitchFamily="34" charset="0"/>
              <a:buChar char="•"/>
              <a:defRPr/>
            </a:lvl1pPr>
            <a:lvl2pPr marL="457200" indent="-228600">
              <a:spcAft>
                <a:spcPts val="900"/>
              </a:spcAft>
              <a:buClr>
                <a:schemeClr val="bg2"/>
              </a:buClr>
              <a:buSzPct val="100000"/>
              <a:buFont typeface="Arial" panose="020B0604020202020204" pitchFamily="34" charset="0"/>
              <a:buChar char="•"/>
              <a:defRPr/>
            </a:lvl2pPr>
            <a:lvl3pPr marL="685800" indent="-228600">
              <a:spcAft>
                <a:spcPts val="900"/>
              </a:spcAft>
              <a:buClr>
                <a:schemeClr val="bg2"/>
              </a:buClr>
              <a:buSzPct val="100000"/>
              <a:buFont typeface="Arial" panose="020B0604020202020204" pitchFamily="34" charset="0"/>
              <a:buChar char="•"/>
              <a:defRPr/>
            </a:lvl3pPr>
            <a:lvl4pPr marL="914400" indent="-228600">
              <a:spcAft>
                <a:spcPts val="900"/>
              </a:spcAft>
              <a:buClr>
                <a:schemeClr val="bg2"/>
              </a:buClr>
              <a:buSzPct val="100000"/>
              <a:buFont typeface="Arial" panose="020B0604020202020204" pitchFamily="34" charset="0"/>
              <a:buChar char="•"/>
              <a:defRPr/>
            </a:lvl4pPr>
            <a:lvl5pPr marL="1143000" indent="-228600">
              <a:spcAft>
                <a:spcPts val="900"/>
              </a:spcAft>
              <a:buClr>
                <a:schemeClr val="bg2"/>
              </a:buClr>
              <a:buSzPct val="100000"/>
              <a:buFont typeface="Arial" panose="020B0604020202020204" pitchFamily="34" charset="0"/>
              <a:buChar char="•"/>
              <a:defRPr/>
            </a:lvl5pPr>
          </a:lstStyle>
          <a:p>
            <a:pPr lvl="0"/>
            <a:r>
              <a:rPr lang="en-US" dirty="0"/>
              <a:t>Click to edit Master text styles </a:t>
            </a:r>
          </a:p>
          <a:p>
            <a:pPr lvl="1"/>
            <a:r>
              <a:rPr lang="en-US" dirty="0"/>
              <a:t>Second level</a:t>
            </a:r>
          </a:p>
        </p:txBody>
      </p:sp>
      <p:grpSp>
        <p:nvGrpSpPr>
          <p:cNvPr id="12" name="Group 11">
            <a:extLst>
              <a:ext uri="{FF2B5EF4-FFF2-40B4-BE49-F238E27FC236}">
                <a16:creationId xmlns:a16="http://schemas.microsoft.com/office/drawing/2014/main" id="{8A133C7A-0BA4-DB4F-A6D9-F6E4294DA95E}"/>
              </a:ext>
            </a:extLst>
          </p:cNvPr>
          <p:cNvGrpSpPr/>
          <p:nvPr userDrawn="1"/>
        </p:nvGrpSpPr>
        <p:grpSpPr>
          <a:xfrm>
            <a:off x="7773406" y="4735113"/>
            <a:ext cx="913394" cy="187391"/>
            <a:chOff x="3587766" y="2914650"/>
            <a:chExt cx="5014294" cy="1028736"/>
          </a:xfrm>
        </p:grpSpPr>
        <p:sp>
          <p:nvSpPr>
            <p:cNvPr id="13" name="Freeform 12">
              <a:extLst>
                <a:ext uri="{FF2B5EF4-FFF2-40B4-BE49-F238E27FC236}">
                  <a16:creationId xmlns:a16="http://schemas.microsoft.com/office/drawing/2014/main" id="{37D51ED7-3A0E-3742-820C-1261AB9927A8}"/>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8EBA595F-2B80-DA47-ACDF-316B49835F72}"/>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28BEF82-2527-4A49-B3B1-69EB5AD1A3FD}"/>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F18909A-08DC-C74E-9E4B-DBF6902F1B7B}"/>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D3989C7-7876-F042-A014-B2BA3BDC624B}"/>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0F8A2C8-9770-A541-BC83-7D1736E719B0}"/>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C8E80EC-4389-3647-9D01-CC26309E6048}"/>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352305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2EF72-68A7-AB40-8EF3-50CFAFC5256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CB1D4B4-AFD9-814F-A73A-007B07B42577}"/>
              </a:ext>
            </a:extLst>
          </p:cNvPr>
          <p:cNvSpPr>
            <a:spLocks noGrp="1"/>
          </p:cNvSpPr>
          <p:nvPr>
            <p:ph type="sldNum" sz="quarter" idx="10"/>
          </p:nvPr>
        </p:nvSpPr>
        <p:spPr/>
        <p:txBody>
          <a:bodyPr/>
          <a:lstStyle/>
          <a:p>
            <a:fld id="{C51B5984-C094-0A42-BFB6-9F57449A1222}" type="slidenum">
              <a:rPr lang="en-US" smtClean="0"/>
              <a:pPr/>
              <a:t>‹#›</a:t>
            </a:fld>
            <a:endParaRPr lang="en-US" dirty="0"/>
          </a:p>
        </p:txBody>
      </p:sp>
      <p:sp>
        <p:nvSpPr>
          <p:cNvPr id="5" name="Text Placeholder 4">
            <a:extLst>
              <a:ext uri="{FF2B5EF4-FFF2-40B4-BE49-F238E27FC236}">
                <a16:creationId xmlns:a16="http://schemas.microsoft.com/office/drawing/2014/main" id="{67C56639-CEE1-DE4A-BFE9-CDFCB01F046B}"/>
              </a:ext>
            </a:extLst>
          </p:cNvPr>
          <p:cNvSpPr>
            <a:spLocks noGrp="1"/>
          </p:cNvSpPr>
          <p:nvPr>
            <p:ph type="body" sz="quarter" idx="11" hasCustomPrompt="1"/>
          </p:nvPr>
        </p:nvSpPr>
        <p:spPr>
          <a:xfrm>
            <a:off x="457200" y="987552"/>
            <a:ext cx="1984897" cy="3468169"/>
          </a:xfrm>
          <a:prstGeom prst="rect">
            <a:avLst/>
          </a:prstGeom>
        </p:spPr>
        <p:txBody>
          <a:bodyPr/>
          <a:lstStyle>
            <a:lvl1pPr marL="285750" indent="-228600">
              <a:spcAft>
                <a:spcPts val="900"/>
              </a:spcAft>
              <a:buClr>
                <a:schemeClr val="bg2"/>
              </a:buClr>
              <a:buSzPct val="100000"/>
              <a:buFont typeface="Arial" panose="020B0604020202020204" pitchFamily="34" charset="0"/>
              <a:buChar char="•"/>
              <a:defRPr/>
            </a:lvl1pPr>
            <a:lvl2pPr marL="457200" indent="-228600">
              <a:spcAft>
                <a:spcPts val="900"/>
              </a:spcAft>
              <a:buClr>
                <a:schemeClr val="bg2"/>
              </a:buClr>
              <a:buSzPct val="100000"/>
              <a:buFont typeface="Arial" panose="020B0604020202020204" pitchFamily="34" charset="0"/>
              <a:buChar char="•"/>
              <a:defRPr/>
            </a:lvl2pPr>
            <a:lvl3pPr marL="685800" indent="-228600">
              <a:spcAft>
                <a:spcPts val="900"/>
              </a:spcAft>
              <a:buClr>
                <a:schemeClr val="bg2"/>
              </a:buClr>
              <a:buSzPct val="100000"/>
              <a:buFont typeface="Arial" panose="020B0604020202020204" pitchFamily="34" charset="0"/>
              <a:buChar char="•"/>
              <a:defRPr/>
            </a:lvl3pPr>
            <a:lvl4pPr marL="914400" indent="-228600">
              <a:spcAft>
                <a:spcPts val="900"/>
              </a:spcAft>
              <a:buClr>
                <a:schemeClr val="bg2"/>
              </a:buClr>
              <a:buSzPct val="100000"/>
              <a:buFont typeface="Arial" panose="020B0604020202020204" pitchFamily="34" charset="0"/>
              <a:buChar char="•"/>
              <a:defRPr/>
            </a:lvl4pPr>
            <a:lvl5pPr marL="1143000" indent="-228600">
              <a:spcAft>
                <a:spcPts val="900"/>
              </a:spcAft>
              <a:buClr>
                <a:schemeClr val="bg2"/>
              </a:buClr>
              <a:buSzPct val="100000"/>
              <a:buFont typeface="Arial" panose="020B0604020202020204" pitchFamily="34" charset="0"/>
              <a:buChar char="•"/>
              <a:defRPr/>
            </a:lvl5pPr>
          </a:lstStyle>
          <a:p>
            <a:pPr lvl="0"/>
            <a:r>
              <a:rPr lang="en-US" dirty="0"/>
              <a:t>Click to edit Master text styles </a:t>
            </a:r>
          </a:p>
          <a:p>
            <a:pPr lvl="1"/>
            <a:r>
              <a:rPr lang="en-US" dirty="0"/>
              <a:t>Second level</a:t>
            </a:r>
          </a:p>
        </p:txBody>
      </p:sp>
      <p:sp>
        <p:nvSpPr>
          <p:cNvPr id="7" name="Text Placeholder 4">
            <a:extLst>
              <a:ext uri="{FF2B5EF4-FFF2-40B4-BE49-F238E27FC236}">
                <a16:creationId xmlns:a16="http://schemas.microsoft.com/office/drawing/2014/main" id="{70175344-7508-264B-B0DE-B2F07ECBBA39}"/>
              </a:ext>
            </a:extLst>
          </p:cNvPr>
          <p:cNvSpPr>
            <a:spLocks noGrp="1"/>
          </p:cNvSpPr>
          <p:nvPr>
            <p:ph type="body" sz="quarter" idx="13" hasCustomPrompt="1"/>
          </p:nvPr>
        </p:nvSpPr>
        <p:spPr>
          <a:xfrm>
            <a:off x="2531713" y="987552"/>
            <a:ext cx="1984897" cy="3468169"/>
          </a:xfrm>
          <a:prstGeom prst="rect">
            <a:avLst/>
          </a:prstGeom>
        </p:spPr>
        <p:txBody>
          <a:bodyPr/>
          <a:lstStyle>
            <a:lvl1pPr marL="285750" indent="-228600">
              <a:spcAft>
                <a:spcPts val="900"/>
              </a:spcAft>
              <a:buClr>
                <a:schemeClr val="bg2"/>
              </a:buClr>
              <a:buSzPct val="100000"/>
              <a:buFont typeface="Arial" panose="020B0604020202020204" pitchFamily="34" charset="0"/>
              <a:buChar char="•"/>
              <a:defRPr/>
            </a:lvl1pPr>
            <a:lvl2pPr marL="457200" indent="-228600">
              <a:spcAft>
                <a:spcPts val="900"/>
              </a:spcAft>
              <a:buClr>
                <a:schemeClr val="bg2"/>
              </a:buClr>
              <a:buSzPct val="100000"/>
              <a:buFont typeface="Arial" panose="020B0604020202020204" pitchFamily="34" charset="0"/>
              <a:buChar char="•"/>
              <a:defRPr/>
            </a:lvl2pPr>
            <a:lvl3pPr marL="685800" indent="-228600">
              <a:spcAft>
                <a:spcPts val="900"/>
              </a:spcAft>
              <a:buClr>
                <a:schemeClr val="bg2"/>
              </a:buClr>
              <a:buSzPct val="100000"/>
              <a:buFont typeface="Arial" panose="020B0604020202020204" pitchFamily="34" charset="0"/>
              <a:buChar char="•"/>
              <a:defRPr/>
            </a:lvl3pPr>
            <a:lvl4pPr marL="914400" indent="-228600">
              <a:spcAft>
                <a:spcPts val="900"/>
              </a:spcAft>
              <a:buClr>
                <a:schemeClr val="bg2"/>
              </a:buClr>
              <a:buSzPct val="100000"/>
              <a:buFont typeface="Arial" panose="020B0604020202020204" pitchFamily="34" charset="0"/>
              <a:buChar char="•"/>
              <a:defRPr/>
            </a:lvl4pPr>
            <a:lvl5pPr marL="1143000" indent="-228600">
              <a:spcAft>
                <a:spcPts val="900"/>
              </a:spcAft>
              <a:buClr>
                <a:schemeClr val="bg2"/>
              </a:buClr>
              <a:buSzPct val="100000"/>
              <a:buFont typeface="Arial" panose="020B0604020202020204" pitchFamily="34" charset="0"/>
              <a:buChar char="•"/>
              <a:defRPr/>
            </a:lvl5pPr>
          </a:lstStyle>
          <a:p>
            <a:pPr lvl="0"/>
            <a:r>
              <a:rPr lang="en-US" dirty="0"/>
              <a:t>Click to edit Master text styles </a:t>
            </a:r>
          </a:p>
          <a:p>
            <a:pPr lvl="1"/>
            <a:r>
              <a:rPr lang="en-US" dirty="0"/>
              <a:t>Second level</a:t>
            </a:r>
          </a:p>
        </p:txBody>
      </p:sp>
      <p:sp>
        <p:nvSpPr>
          <p:cNvPr id="6" name="Text Placeholder 4">
            <a:extLst>
              <a:ext uri="{FF2B5EF4-FFF2-40B4-BE49-F238E27FC236}">
                <a16:creationId xmlns:a16="http://schemas.microsoft.com/office/drawing/2014/main" id="{488153D8-FD9B-7F42-B39C-2E09445B9F60}"/>
              </a:ext>
            </a:extLst>
          </p:cNvPr>
          <p:cNvSpPr>
            <a:spLocks noGrp="1"/>
          </p:cNvSpPr>
          <p:nvPr>
            <p:ph type="body" sz="quarter" idx="12" hasCustomPrompt="1"/>
          </p:nvPr>
        </p:nvSpPr>
        <p:spPr>
          <a:xfrm>
            <a:off x="4627390" y="987552"/>
            <a:ext cx="1984897" cy="3468169"/>
          </a:xfrm>
          <a:prstGeom prst="rect">
            <a:avLst/>
          </a:prstGeom>
        </p:spPr>
        <p:txBody>
          <a:bodyPr/>
          <a:lstStyle>
            <a:lvl1pPr marL="285750" indent="-228600">
              <a:spcAft>
                <a:spcPts val="900"/>
              </a:spcAft>
              <a:buClr>
                <a:schemeClr val="bg2"/>
              </a:buClr>
              <a:buSzPct val="100000"/>
              <a:buFont typeface="Arial" panose="020B0604020202020204" pitchFamily="34" charset="0"/>
              <a:buChar char="•"/>
              <a:defRPr/>
            </a:lvl1pPr>
            <a:lvl2pPr marL="457200" indent="-228600">
              <a:spcAft>
                <a:spcPts val="900"/>
              </a:spcAft>
              <a:buClr>
                <a:schemeClr val="bg2"/>
              </a:buClr>
              <a:buSzPct val="100000"/>
              <a:buFont typeface="Arial" panose="020B0604020202020204" pitchFamily="34" charset="0"/>
              <a:buChar char="•"/>
              <a:defRPr/>
            </a:lvl2pPr>
            <a:lvl3pPr marL="685800" indent="-228600">
              <a:spcAft>
                <a:spcPts val="900"/>
              </a:spcAft>
              <a:buClr>
                <a:schemeClr val="bg2"/>
              </a:buClr>
              <a:buSzPct val="100000"/>
              <a:buFont typeface="Arial" panose="020B0604020202020204" pitchFamily="34" charset="0"/>
              <a:buChar char="•"/>
              <a:defRPr/>
            </a:lvl3pPr>
            <a:lvl4pPr marL="914400" indent="-228600">
              <a:spcAft>
                <a:spcPts val="900"/>
              </a:spcAft>
              <a:buClr>
                <a:schemeClr val="bg2"/>
              </a:buClr>
              <a:buSzPct val="100000"/>
              <a:buFont typeface="Arial" panose="020B0604020202020204" pitchFamily="34" charset="0"/>
              <a:buChar char="•"/>
              <a:defRPr/>
            </a:lvl4pPr>
            <a:lvl5pPr marL="1143000" indent="-228600">
              <a:spcAft>
                <a:spcPts val="900"/>
              </a:spcAft>
              <a:buClr>
                <a:schemeClr val="bg2"/>
              </a:buClr>
              <a:buSzPct val="100000"/>
              <a:buFont typeface="Arial" panose="020B0604020202020204" pitchFamily="34" charset="0"/>
              <a:buChar char="•"/>
              <a:defRPr/>
            </a:lvl5pPr>
          </a:lstStyle>
          <a:p>
            <a:pPr lvl="0"/>
            <a:r>
              <a:rPr lang="en-US" dirty="0"/>
              <a:t>Click to edit Master text styles </a:t>
            </a:r>
          </a:p>
          <a:p>
            <a:pPr lvl="1"/>
            <a:r>
              <a:rPr lang="en-US" dirty="0"/>
              <a:t>Second level</a:t>
            </a:r>
          </a:p>
        </p:txBody>
      </p:sp>
      <p:sp>
        <p:nvSpPr>
          <p:cNvPr id="10" name="Text Placeholder 4">
            <a:extLst>
              <a:ext uri="{FF2B5EF4-FFF2-40B4-BE49-F238E27FC236}">
                <a16:creationId xmlns:a16="http://schemas.microsoft.com/office/drawing/2014/main" id="{EF6891CE-A849-E54F-8F84-2C8C046B4209}"/>
              </a:ext>
            </a:extLst>
          </p:cNvPr>
          <p:cNvSpPr>
            <a:spLocks noGrp="1"/>
          </p:cNvSpPr>
          <p:nvPr>
            <p:ph type="body" sz="quarter" idx="15" hasCustomPrompt="1"/>
          </p:nvPr>
        </p:nvSpPr>
        <p:spPr>
          <a:xfrm>
            <a:off x="6701903" y="987552"/>
            <a:ext cx="1984897" cy="3468169"/>
          </a:xfrm>
          <a:prstGeom prst="rect">
            <a:avLst/>
          </a:prstGeom>
        </p:spPr>
        <p:txBody>
          <a:bodyPr/>
          <a:lstStyle>
            <a:lvl1pPr marL="285750" indent="-228600">
              <a:spcAft>
                <a:spcPts val="900"/>
              </a:spcAft>
              <a:buClr>
                <a:schemeClr val="bg2"/>
              </a:buClr>
              <a:buSzPct val="100000"/>
              <a:buFont typeface="Arial" panose="020B0604020202020204" pitchFamily="34" charset="0"/>
              <a:buChar char="•"/>
              <a:defRPr/>
            </a:lvl1pPr>
            <a:lvl2pPr marL="457200" indent="-228600">
              <a:spcAft>
                <a:spcPts val="900"/>
              </a:spcAft>
              <a:buClr>
                <a:schemeClr val="bg2"/>
              </a:buClr>
              <a:buSzPct val="100000"/>
              <a:buFont typeface="Arial" panose="020B0604020202020204" pitchFamily="34" charset="0"/>
              <a:buChar char="•"/>
              <a:defRPr/>
            </a:lvl2pPr>
            <a:lvl3pPr marL="685800" indent="-228600">
              <a:spcAft>
                <a:spcPts val="900"/>
              </a:spcAft>
              <a:buClr>
                <a:schemeClr val="bg2"/>
              </a:buClr>
              <a:buSzPct val="100000"/>
              <a:buFont typeface="Arial" panose="020B0604020202020204" pitchFamily="34" charset="0"/>
              <a:buChar char="•"/>
              <a:defRPr/>
            </a:lvl3pPr>
            <a:lvl4pPr marL="914400" indent="-228600">
              <a:spcAft>
                <a:spcPts val="900"/>
              </a:spcAft>
              <a:buClr>
                <a:schemeClr val="bg2"/>
              </a:buClr>
              <a:buSzPct val="100000"/>
              <a:buFont typeface="Arial" panose="020B0604020202020204" pitchFamily="34" charset="0"/>
              <a:buChar char="•"/>
              <a:defRPr/>
            </a:lvl4pPr>
            <a:lvl5pPr marL="1143000" indent="-228600">
              <a:spcAft>
                <a:spcPts val="900"/>
              </a:spcAft>
              <a:buClr>
                <a:schemeClr val="bg2"/>
              </a:buClr>
              <a:buSzPct val="100000"/>
              <a:buFont typeface="Arial" panose="020B0604020202020204" pitchFamily="34" charset="0"/>
              <a:buChar char="•"/>
              <a:defRPr/>
            </a:lvl5pPr>
          </a:lstStyle>
          <a:p>
            <a:pPr lvl="0"/>
            <a:r>
              <a:rPr lang="en-US" dirty="0"/>
              <a:t>Click to edit Master text styles </a:t>
            </a:r>
          </a:p>
          <a:p>
            <a:pPr lvl="1"/>
            <a:r>
              <a:rPr lang="en-US" dirty="0"/>
              <a:t>Second level</a:t>
            </a:r>
          </a:p>
        </p:txBody>
      </p:sp>
      <p:grpSp>
        <p:nvGrpSpPr>
          <p:cNvPr id="11" name="Group 10">
            <a:extLst>
              <a:ext uri="{FF2B5EF4-FFF2-40B4-BE49-F238E27FC236}">
                <a16:creationId xmlns:a16="http://schemas.microsoft.com/office/drawing/2014/main" id="{42CFD7DB-5522-9C4A-B2F8-748E160D4B30}"/>
              </a:ext>
            </a:extLst>
          </p:cNvPr>
          <p:cNvGrpSpPr/>
          <p:nvPr userDrawn="1"/>
        </p:nvGrpSpPr>
        <p:grpSpPr>
          <a:xfrm>
            <a:off x="7773406" y="4735113"/>
            <a:ext cx="913394" cy="187391"/>
            <a:chOff x="3587766" y="2914650"/>
            <a:chExt cx="5014294" cy="1028736"/>
          </a:xfrm>
        </p:grpSpPr>
        <p:sp>
          <p:nvSpPr>
            <p:cNvPr id="12" name="Freeform 11">
              <a:extLst>
                <a:ext uri="{FF2B5EF4-FFF2-40B4-BE49-F238E27FC236}">
                  <a16:creationId xmlns:a16="http://schemas.microsoft.com/office/drawing/2014/main" id="{CC4CF2A2-9BCB-6F4E-929E-2A49AA138C11}"/>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DDB3A4E0-83F9-C743-951E-C386092729B8}"/>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D2D0041-B691-7246-844A-ED3EDBB89509}"/>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EDF3924-6339-FB46-9C1F-A9FADD054CF5}"/>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CC9ECCE-82A2-284A-9310-AD7B945410E8}"/>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CB062B3-9DC7-944B-885A-51EE72136BA9}"/>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FE89497-8250-0F43-8311-90E45B8E8D6E}"/>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254316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Column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2EF72-68A7-AB40-8EF3-50CFAFC5256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CB1D4B4-AFD9-814F-A73A-007B07B42577}"/>
              </a:ext>
            </a:extLst>
          </p:cNvPr>
          <p:cNvSpPr>
            <a:spLocks noGrp="1"/>
          </p:cNvSpPr>
          <p:nvPr>
            <p:ph type="sldNum" sz="quarter" idx="10"/>
          </p:nvPr>
        </p:nvSpPr>
        <p:spPr/>
        <p:txBody>
          <a:bodyPr/>
          <a:lstStyle/>
          <a:p>
            <a:fld id="{C51B5984-C094-0A42-BFB6-9F57449A1222}" type="slidenum">
              <a:rPr lang="en-US" smtClean="0"/>
              <a:pPr/>
              <a:t>‹#›</a:t>
            </a:fld>
            <a:endParaRPr lang="en-US" dirty="0"/>
          </a:p>
        </p:txBody>
      </p:sp>
      <p:sp>
        <p:nvSpPr>
          <p:cNvPr id="11" name="Content Placeholder 6">
            <a:extLst>
              <a:ext uri="{FF2B5EF4-FFF2-40B4-BE49-F238E27FC236}">
                <a16:creationId xmlns:a16="http://schemas.microsoft.com/office/drawing/2014/main" id="{8EB7166F-ABC9-EC49-AF1C-D0B7AA167A11}"/>
              </a:ext>
            </a:extLst>
          </p:cNvPr>
          <p:cNvSpPr>
            <a:spLocks noGrp="1"/>
          </p:cNvSpPr>
          <p:nvPr>
            <p:ph sz="quarter" idx="14" hasCustomPrompt="1"/>
          </p:nvPr>
        </p:nvSpPr>
        <p:spPr>
          <a:xfrm>
            <a:off x="457200" y="772826"/>
            <a:ext cx="4416533" cy="234964"/>
          </a:xfrm>
          <a:prstGeom prst="rect">
            <a:avLst/>
          </a:prstGeom>
        </p:spPr>
        <p:txBody>
          <a:bodyPr/>
          <a:lstStyle>
            <a:lvl1pPr marL="0" indent="0">
              <a:buNone/>
              <a:defRPr>
                <a:solidFill>
                  <a:srgbClr val="FA4616"/>
                </a:solidFill>
              </a:defRPr>
            </a:lvl1pPr>
          </a:lstStyle>
          <a:p>
            <a:pPr lvl="0"/>
            <a:r>
              <a:rPr lang="en-US" dirty="0"/>
              <a:t>Click to Add Subtitle</a:t>
            </a:r>
          </a:p>
        </p:txBody>
      </p:sp>
      <p:sp>
        <p:nvSpPr>
          <p:cNvPr id="5" name="Text Placeholder 4">
            <a:extLst>
              <a:ext uri="{FF2B5EF4-FFF2-40B4-BE49-F238E27FC236}">
                <a16:creationId xmlns:a16="http://schemas.microsoft.com/office/drawing/2014/main" id="{67C56639-CEE1-DE4A-BFE9-CDFCB01F046B}"/>
              </a:ext>
            </a:extLst>
          </p:cNvPr>
          <p:cNvSpPr>
            <a:spLocks noGrp="1"/>
          </p:cNvSpPr>
          <p:nvPr>
            <p:ph type="body" sz="quarter" idx="11" hasCustomPrompt="1"/>
          </p:nvPr>
        </p:nvSpPr>
        <p:spPr>
          <a:xfrm>
            <a:off x="457201" y="1243584"/>
            <a:ext cx="1595938" cy="3150995"/>
          </a:xfrm>
          <a:prstGeom prst="rect">
            <a:avLst/>
          </a:prstGeom>
        </p:spPr>
        <p:txBody>
          <a:bodyPr/>
          <a:lstStyle>
            <a:lvl1pPr marL="285750" indent="-228600">
              <a:spcAft>
                <a:spcPts val="900"/>
              </a:spcAft>
              <a:buClr>
                <a:schemeClr val="bg2"/>
              </a:buClr>
              <a:buSzPct val="100000"/>
              <a:buFont typeface="Arial" panose="020B0604020202020204" pitchFamily="34" charset="0"/>
              <a:buChar char="•"/>
              <a:defRPr sz="1100">
                <a:latin typeface="+mn-lt"/>
              </a:defRPr>
            </a:lvl1pPr>
            <a:lvl2pPr marL="457200" indent="-228600">
              <a:spcAft>
                <a:spcPts val="900"/>
              </a:spcAft>
              <a:buClr>
                <a:schemeClr val="bg2"/>
              </a:buClr>
              <a:buSzPct val="100000"/>
              <a:buFont typeface="Arial" panose="020B0604020202020204" pitchFamily="34" charset="0"/>
              <a:buChar char="•"/>
              <a:defRPr sz="1100">
                <a:latin typeface="+mn-lt"/>
              </a:defRPr>
            </a:lvl2pPr>
            <a:lvl3pPr marL="685800" indent="-228600">
              <a:spcAft>
                <a:spcPts val="900"/>
              </a:spcAft>
              <a:buClr>
                <a:schemeClr val="bg2"/>
              </a:buClr>
              <a:buSzPct val="100000"/>
              <a:buFont typeface="Arial" panose="020B0604020202020204" pitchFamily="34" charset="0"/>
              <a:buChar char="•"/>
              <a:defRPr sz="1100">
                <a:latin typeface="+mn-lt"/>
              </a:defRPr>
            </a:lvl3pPr>
            <a:lvl4pPr marL="914400" indent="-228600">
              <a:spcAft>
                <a:spcPts val="900"/>
              </a:spcAft>
              <a:buClr>
                <a:schemeClr val="bg2"/>
              </a:buClr>
              <a:buSzPct val="100000"/>
              <a:buFont typeface="Arial" panose="020B0604020202020204" pitchFamily="34" charset="0"/>
              <a:buChar char="•"/>
              <a:defRPr sz="1100">
                <a:latin typeface="+mn-lt"/>
              </a:defRPr>
            </a:lvl4pPr>
            <a:lvl5pPr marL="1143000" indent="-228600">
              <a:spcAft>
                <a:spcPts val="900"/>
              </a:spcAft>
              <a:buClr>
                <a:schemeClr val="bg2"/>
              </a:buClr>
              <a:buSzPct val="100000"/>
              <a:buFont typeface="Arial" panose="020B0604020202020204" pitchFamily="34" charset="0"/>
              <a:buChar char="•"/>
              <a:defRPr sz="1100">
                <a:latin typeface="+mn-lt"/>
              </a:defRPr>
            </a:lvl5pPr>
          </a:lstStyle>
          <a:p>
            <a:pPr lvl="0"/>
            <a:r>
              <a:rPr lang="en-US" dirty="0"/>
              <a:t>Click to edit Master text styles </a:t>
            </a:r>
          </a:p>
          <a:p>
            <a:pPr lvl="1"/>
            <a:r>
              <a:rPr lang="en-US" dirty="0"/>
              <a:t>Second level</a:t>
            </a:r>
          </a:p>
        </p:txBody>
      </p:sp>
      <p:sp>
        <p:nvSpPr>
          <p:cNvPr id="7" name="Text Placeholder 4">
            <a:extLst>
              <a:ext uri="{FF2B5EF4-FFF2-40B4-BE49-F238E27FC236}">
                <a16:creationId xmlns:a16="http://schemas.microsoft.com/office/drawing/2014/main" id="{70175344-7508-264B-B0DE-B2F07ECBBA39}"/>
              </a:ext>
            </a:extLst>
          </p:cNvPr>
          <p:cNvSpPr>
            <a:spLocks noGrp="1"/>
          </p:cNvSpPr>
          <p:nvPr>
            <p:ph type="body" sz="quarter" idx="13" hasCustomPrompt="1"/>
          </p:nvPr>
        </p:nvSpPr>
        <p:spPr>
          <a:xfrm>
            <a:off x="2115616" y="1243584"/>
            <a:ext cx="1595938" cy="3150995"/>
          </a:xfrm>
          <a:prstGeom prst="rect">
            <a:avLst/>
          </a:prstGeom>
        </p:spPr>
        <p:txBody>
          <a:bodyPr/>
          <a:lstStyle>
            <a:lvl1pPr marL="285750" indent="-228600">
              <a:spcAft>
                <a:spcPts val="900"/>
              </a:spcAft>
              <a:buClr>
                <a:schemeClr val="bg2"/>
              </a:buClr>
              <a:buSzPct val="100000"/>
              <a:buFont typeface="Arial" panose="020B0604020202020204" pitchFamily="34" charset="0"/>
              <a:buChar char="•"/>
              <a:defRPr sz="1100">
                <a:latin typeface="+mn-lt"/>
              </a:defRPr>
            </a:lvl1pPr>
            <a:lvl2pPr marL="457200" indent="-228600">
              <a:spcAft>
                <a:spcPts val="900"/>
              </a:spcAft>
              <a:buClr>
                <a:schemeClr val="bg2"/>
              </a:buClr>
              <a:buSzPct val="100000"/>
              <a:buFont typeface="Arial" panose="020B0604020202020204" pitchFamily="34" charset="0"/>
              <a:buChar char="•"/>
              <a:defRPr sz="1100">
                <a:latin typeface="+mn-lt"/>
              </a:defRPr>
            </a:lvl2pPr>
            <a:lvl3pPr marL="685800" indent="-228600">
              <a:spcAft>
                <a:spcPts val="900"/>
              </a:spcAft>
              <a:buClr>
                <a:schemeClr val="bg2"/>
              </a:buClr>
              <a:buSzPct val="100000"/>
              <a:buFont typeface="Arial" panose="020B0604020202020204" pitchFamily="34" charset="0"/>
              <a:buChar char="•"/>
              <a:defRPr sz="1100">
                <a:latin typeface="+mn-lt"/>
              </a:defRPr>
            </a:lvl3pPr>
            <a:lvl4pPr marL="914400" indent="-228600">
              <a:spcAft>
                <a:spcPts val="900"/>
              </a:spcAft>
              <a:buClr>
                <a:schemeClr val="bg2"/>
              </a:buClr>
              <a:buSzPct val="100000"/>
              <a:buFont typeface="Arial" panose="020B0604020202020204" pitchFamily="34" charset="0"/>
              <a:buChar char="•"/>
              <a:defRPr sz="1100">
                <a:latin typeface="+mn-lt"/>
              </a:defRPr>
            </a:lvl4pPr>
            <a:lvl5pPr marL="1143000" indent="-228600">
              <a:spcAft>
                <a:spcPts val="900"/>
              </a:spcAft>
              <a:buClr>
                <a:schemeClr val="bg2"/>
              </a:buClr>
              <a:buSzPct val="100000"/>
              <a:buFont typeface="Arial" panose="020B0604020202020204" pitchFamily="34" charset="0"/>
              <a:buChar char="•"/>
              <a:defRPr sz="1100">
                <a:latin typeface="+mn-lt"/>
              </a:defRPr>
            </a:lvl5pPr>
          </a:lstStyle>
          <a:p>
            <a:pPr lvl="0"/>
            <a:r>
              <a:rPr lang="en-US" dirty="0"/>
              <a:t>Click to edit Master text styles </a:t>
            </a:r>
          </a:p>
          <a:p>
            <a:pPr lvl="1"/>
            <a:r>
              <a:rPr lang="en-US" dirty="0"/>
              <a:t>Second level</a:t>
            </a:r>
          </a:p>
        </p:txBody>
      </p:sp>
      <p:sp>
        <p:nvSpPr>
          <p:cNvPr id="6" name="Text Placeholder 4">
            <a:extLst>
              <a:ext uri="{FF2B5EF4-FFF2-40B4-BE49-F238E27FC236}">
                <a16:creationId xmlns:a16="http://schemas.microsoft.com/office/drawing/2014/main" id="{488153D8-FD9B-7F42-B39C-2E09445B9F60}"/>
              </a:ext>
            </a:extLst>
          </p:cNvPr>
          <p:cNvSpPr>
            <a:spLocks noGrp="1"/>
          </p:cNvSpPr>
          <p:nvPr>
            <p:ph type="body" sz="quarter" idx="12" hasCustomPrompt="1"/>
          </p:nvPr>
        </p:nvSpPr>
        <p:spPr>
          <a:xfrm>
            <a:off x="3774031" y="1243584"/>
            <a:ext cx="1595938" cy="3150995"/>
          </a:xfrm>
          <a:prstGeom prst="rect">
            <a:avLst/>
          </a:prstGeom>
        </p:spPr>
        <p:txBody>
          <a:bodyPr/>
          <a:lstStyle>
            <a:lvl1pPr marL="285750" indent="-228600">
              <a:spcAft>
                <a:spcPts val="900"/>
              </a:spcAft>
              <a:buClr>
                <a:schemeClr val="bg2"/>
              </a:buClr>
              <a:buSzPct val="100000"/>
              <a:buFont typeface="Arial" panose="020B0604020202020204" pitchFamily="34" charset="0"/>
              <a:buChar char="•"/>
              <a:defRPr sz="1100">
                <a:latin typeface="+mn-lt"/>
              </a:defRPr>
            </a:lvl1pPr>
            <a:lvl2pPr marL="457200" indent="-228600">
              <a:spcAft>
                <a:spcPts val="900"/>
              </a:spcAft>
              <a:buClr>
                <a:schemeClr val="bg2"/>
              </a:buClr>
              <a:buSzPct val="100000"/>
              <a:buFont typeface="Arial" panose="020B0604020202020204" pitchFamily="34" charset="0"/>
              <a:buChar char="•"/>
              <a:defRPr sz="1100">
                <a:latin typeface="+mn-lt"/>
              </a:defRPr>
            </a:lvl2pPr>
            <a:lvl3pPr marL="685800" indent="-228600">
              <a:spcAft>
                <a:spcPts val="900"/>
              </a:spcAft>
              <a:buClr>
                <a:schemeClr val="bg2"/>
              </a:buClr>
              <a:buSzPct val="100000"/>
              <a:buFont typeface="Arial" panose="020B0604020202020204" pitchFamily="34" charset="0"/>
              <a:buChar char="•"/>
              <a:defRPr sz="1100">
                <a:latin typeface="+mn-lt"/>
              </a:defRPr>
            </a:lvl3pPr>
            <a:lvl4pPr marL="914400" indent="-228600">
              <a:spcAft>
                <a:spcPts val="900"/>
              </a:spcAft>
              <a:buClr>
                <a:schemeClr val="bg2"/>
              </a:buClr>
              <a:buSzPct val="100000"/>
              <a:buFont typeface="Arial" panose="020B0604020202020204" pitchFamily="34" charset="0"/>
              <a:buChar char="•"/>
              <a:defRPr sz="1100">
                <a:latin typeface="+mn-lt"/>
              </a:defRPr>
            </a:lvl4pPr>
            <a:lvl5pPr marL="1143000" indent="-228600">
              <a:spcAft>
                <a:spcPts val="900"/>
              </a:spcAft>
              <a:buClr>
                <a:schemeClr val="bg2"/>
              </a:buClr>
              <a:buSzPct val="100000"/>
              <a:buFont typeface="Arial" panose="020B0604020202020204" pitchFamily="34" charset="0"/>
              <a:buChar char="•"/>
              <a:defRPr sz="1100">
                <a:latin typeface="+mn-lt"/>
              </a:defRPr>
            </a:lvl5pPr>
          </a:lstStyle>
          <a:p>
            <a:pPr lvl="0"/>
            <a:r>
              <a:rPr lang="en-US" dirty="0"/>
              <a:t>Click to edit Master text styles </a:t>
            </a:r>
          </a:p>
          <a:p>
            <a:pPr lvl="1"/>
            <a:r>
              <a:rPr lang="en-US" dirty="0"/>
              <a:t>Second level</a:t>
            </a:r>
          </a:p>
        </p:txBody>
      </p:sp>
      <p:sp>
        <p:nvSpPr>
          <p:cNvPr id="9" name="Text Placeholder 4">
            <a:extLst>
              <a:ext uri="{FF2B5EF4-FFF2-40B4-BE49-F238E27FC236}">
                <a16:creationId xmlns:a16="http://schemas.microsoft.com/office/drawing/2014/main" id="{EB61C09B-19E4-3B49-85B6-F6DEC8059244}"/>
              </a:ext>
            </a:extLst>
          </p:cNvPr>
          <p:cNvSpPr>
            <a:spLocks noGrp="1"/>
          </p:cNvSpPr>
          <p:nvPr>
            <p:ph type="body" sz="quarter" idx="16" hasCustomPrompt="1"/>
          </p:nvPr>
        </p:nvSpPr>
        <p:spPr>
          <a:xfrm>
            <a:off x="5432446" y="1243584"/>
            <a:ext cx="1595938" cy="3150995"/>
          </a:xfrm>
          <a:prstGeom prst="rect">
            <a:avLst/>
          </a:prstGeom>
        </p:spPr>
        <p:txBody>
          <a:bodyPr/>
          <a:lstStyle>
            <a:lvl1pPr marL="285750" indent="-228600">
              <a:spcAft>
                <a:spcPts val="900"/>
              </a:spcAft>
              <a:buClr>
                <a:schemeClr val="bg2"/>
              </a:buClr>
              <a:buSzPct val="100000"/>
              <a:buFont typeface="Arial" panose="020B0604020202020204" pitchFamily="34" charset="0"/>
              <a:buChar char="•"/>
              <a:defRPr sz="1100">
                <a:latin typeface="+mn-lt"/>
              </a:defRPr>
            </a:lvl1pPr>
            <a:lvl2pPr marL="457200" indent="-228600">
              <a:spcAft>
                <a:spcPts val="900"/>
              </a:spcAft>
              <a:buClr>
                <a:schemeClr val="bg2"/>
              </a:buClr>
              <a:buSzPct val="100000"/>
              <a:buFont typeface="Arial" panose="020B0604020202020204" pitchFamily="34" charset="0"/>
              <a:buChar char="•"/>
              <a:defRPr sz="1100">
                <a:latin typeface="+mn-lt"/>
              </a:defRPr>
            </a:lvl2pPr>
            <a:lvl3pPr marL="685800" indent="-228600">
              <a:spcAft>
                <a:spcPts val="900"/>
              </a:spcAft>
              <a:buClr>
                <a:schemeClr val="bg2"/>
              </a:buClr>
              <a:buSzPct val="100000"/>
              <a:buFont typeface="Arial" panose="020B0604020202020204" pitchFamily="34" charset="0"/>
              <a:buChar char="•"/>
              <a:defRPr sz="1100">
                <a:latin typeface="+mn-lt"/>
              </a:defRPr>
            </a:lvl3pPr>
            <a:lvl4pPr marL="914400" indent="-228600">
              <a:spcAft>
                <a:spcPts val="900"/>
              </a:spcAft>
              <a:buClr>
                <a:schemeClr val="bg2"/>
              </a:buClr>
              <a:buSzPct val="100000"/>
              <a:buFont typeface="Arial" panose="020B0604020202020204" pitchFamily="34" charset="0"/>
              <a:buChar char="•"/>
              <a:defRPr sz="1100">
                <a:latin typeface="+mn-lt"/>
              </a:defRPr>
            </a:lvl4pPr>
            <a:lvl5pPr marL="1143000" indent="-228600">
              <a:spcAft>
                <a:spcPts val="900"/>
              </a:spcAft>
              <a:buClr>
                <a:schemeClr val="bg2"/>
              </a:buClr>
              <a:buSzPct val="100000"/>
              <a:buFont typeface="Arial" panose="020B0604020202020204" pitchFamily="34" charset="0"/>
              <a:buChar char="•"/>
              <a:defRPr sz="1100">
                <a:latin typeface="+mn-lt"/>
              </a:defRPr>
            </a:lvl5pPr>
          </a:lstStyle>
          <a:p>
            <a:pPr lvl="0"/>
            <a:r>
              <a:rPr lang="en-US" dirty="0"/>
              <a:t>Click to edit Master text styles </a:t>
            </a:r>
          </a:p>
          <a:p>
            <a:pPr lvl="1"/>
            <a:r>
              <a:rPr lang="en-US" dirty="0"/>
              <a:t>Second level</a:t>
            </a:r>
          </a:p>
        </p:txBody>
      </p:sp>
      <p:sp>
        <p:nvSpPr>
          <p:cNvPr id="10" name="Text Placeholder 4">
            <a:extLst>
              <a:ext uri="{FF2B5EF4-FFF2-40B4-BE49-F238E27FC236}">
                <a16:creationId xmlns:a16="http://schemas.microsoft.com/office/drawing/2014/main" id="{EF6891CE-A849-E54F-8F84-2C8C046B4209}"/>
              </a:ext>
            </a:extLst>
          </p:cNvPr>
          <p:cNvSpPr>
            <a:spLocks noGrp="1"/>
          </p:cNvSpPr>
          <p:nvPr>
            <p:ph type="body" sz="quarter" idx="15" hasCustomPrompt="1"/>
          </p:nvPr>
        </p:nvSpPr>
        <p:spPr>
          <a:xfrm>
            <a:off x="7090861" y="1243584"/>
            <a:ext cx="1595938" cy="3150995"/>
          </a:xfrm>
          <a:prstGeom prst="rect">
            <a:avLst/>
          </a:prstGeom>
        </p:spPr>
        <p:txBody>
          <a:bodyPr/>
          <a:lstStyle>
            <a:lvl1pPr marL="285750" indent="-228600">
              <a:spcAft>
                <a:spcPts val="900"/>
              </a:spcAft>
              <a:buClr>
                <a:schemeClr val="bg2"/>
              </a:buClr>
              <a:buSzPct val="100000"/>
              <a:buFont typeface="Arial" panose="020B0604020202020204" pitchFamily="34" charset="0"/>
              <a:buChar char="•"/>
              <a:defRPr sz="1100">
                <a:latin typeface="+mn-lt"/>
              </a:defRPr>
            </a:lvl1pPr>
            <a:lvl2pPr marL="457200" indent="-228600">
              <a:spcAft>
                <a:spcPts val="900"/>
              </a:spcAft>
              <a:buClr>
                <a:schemeClr val="bg2"/>
              </a:buClr>
              <a:buSzPct val="100000"/>
              <a:buFont typeface="Arial" panose="020B0604020202020204" pitchFamily="34" charset="0"/>
              <a:buChar char="•"/>
              <a:defRPr sz="1100">
                <a:latin typeface="+mn-lt"/>
              </a:defRPr>
            </a:lvl2pPr>
            <a:lvl3pPr marL="685800" indent="-228600">
              <a:spcAft>
                <a:spcPts val="900"/>
              </a:spcAft>
              <a:buClr>
                <a:schemeClr val="bg2"/>
              </a:buClr>
              <a:buSzPct val="100000"/>
              <a:buFont typeface="Arial" panose="020B0604020202020204" pitchFamily="34" charset="0"/>
              <a:buChar char="•"/>
              <a:defRPr sz="1100">
                <a:latin typeface="+mn-lt"/>
              </a:defRPr>
            </a:lvl3pPr>
            <a:lvl4pPr marL="914400" indent="-228600">
              <a:spcAft>
                <a:spcPts val="900"/>
              </a:spcAft>
              <a:buClr>
                <a:schemeClr val="bg2"/>
              </a:buClr>
              <a:buSzPct val="100000"/>
              <a:buFont typeface="Arial" panose="020B0604020202020204" pitchFamily="34" charset="0"/>
              <a:buChar char="•"/>
              <a:defRPr sz="1100">
                <a:latin typeface="+mn-lt"/>
              </a:defRPr>
            </a:lvl4pPr>
            <a:lvl5pPr marL="1143000" indent="-228600">
              <a:spcAft>
                <a:spcPts val="900"/>
              </a:spcAft>
              <a:buClr>
                <a:schemeClr val="bg2"/>
              </a:buClr>
              <a:buSzPct val="100000"/>
              <a:buFont typeface="Arial" panose="020B0604020202020204" pitchFamily="34" charset="0"/>
              <a:buChar char="•"/>
              <a:defRPr sz="1100">
                <a:latin typeface="+mn-lt"/>
              </a:defRPr>
            </a:lvl5pPr>
          </a:lstStyle>
          <a:p>
            <a:pPr lvl="0"/>
            <a:r>
              <a:rPr lang="en-US" dirty="0"/>
              <a:t>Click to edit Master text styles </a:t>
            </a:r>
          </a:p>
          <a:p>
            <a:pPr lvl="1"/>
            <a:r>
              <a:rPr lang="en-US" dirty="0"/>
              <a:t>Second level</a:t>
            </a:r>
          </a:p>
        </p:txBody>
      </p:sp>
      <p:grpSp>
        <p:nvGrpSpPr>
          <p:cNvPr id="13" name="Group 12">
            <a:extLst>
              <a:ext uri="{FF2B5EF4-FFF2-40B4-BE49-F238E27FC236}">
                <a16:creationId xmlns:a16="http://schemas.microsoft.com/office/drawing/2014/main" id="{04A5C602-869C-CF4B-8B9B-1E5B1FFD5D8E}"/>
              </a:ext>
            </a:extLst>
          </p:cNvPr>
          <p:cNvGrpSpPr/>
          <p:nvPr userDrawn="1"/>
        </p:nvGrpSpPr>
        <p:grpSpPr>
          <a:xfrm>
            <a:off x="7773406" y="4735113"/>
            <a:ext cx="913394" cy="187391"/>
            <a:chOff x="3587766" y="2914650"/>
            <a:chExt cx="5014294" cy="1028736"/>
          </a:xfrm>
        </p:grpSpPr>
        <p:sp>
          <p:nvSpPr>
            <p:cNvPr id="14" name="Freeform 13">
              <a:extLst>
                <a:ext uri="{FF2B5EF4-FFF2-40B4-BE49-F238E27FC236}">
                  <a16:creationId xmlns:a16="http://schemas.microsoft.com/office/drawing/2014/main" id="{B6B16BC0-E1F5-0C4F-9AA2-9FB27663E118}"/>
                </a:ext>
              </a:extLst>
            </p:cNvPr>
            <p:cNvSpPr/>
            <p:nvPr/>
          </p:nvSpPr>
          <p:spPr>
            <a:xfrm>
              <a:off x="3587766" y="2914650"/>
              <a:ext cx="1172608"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6093396B-ACE5-3D46-BC75-4110B2855E7E}"/>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0C82694-AF96-7648-9340-5E7ACB391EA9}"/>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9A41ADF-9BFE-A04E-9A1F-BCC327982052}"/>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07BD33A-34C9-7643-8066-612CFFADCC83}"/>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3601793-1AC8-1B4C-8322-D7EF7EAD50E9}"/>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4078220-F3AF-DD4D-8AD5-B4B3FB08097F}"/>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421949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2EF72-68A7-AB40-8EF3-50CFAFC5256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CB1D4B4-AFD9-814F-A73A-007B07B42577}"/>
              </a:ext>
            </a:extLst>
          </p:cNvPr>
          <p:cNvSpPr>
            <a:spLocks noGrp="1"/>
          </p:cNvSpPr>
          <p:nvPr>
            <p:ph type="sldNum" sz="quarter" idx="10"/>
          </p:nvPr>
        </p:nvSpPr>
        <p:spPr>
          <a:xfrm>
            <a:off x="457200" y="4645152"/>
            <a:ext cx="2057400" cy="273844"/>
          </a:xfrm>
        </p:spPr>
        <p:txBody>
          <a:bodyPr/>
          <a:lstStyle/>
          <a:p>
            <a:fld id="{C51B5984-C094-0A42-BFB6-9F57449A1222}" type="slidenum">
              <a:rPr lang="en-US" smtClean="0"/>
              <a:pPr/>
              <a:t>‹#›</a:t>
            </a:fld>
            <a:endParaRPr lang="en-US" dirty="0"/>
          </a:p>
        </p:txBody>
      </p:sp>
      <p:sp>
        <p:nvSpPr>
          <p:cNvPr id="16" name="Text Placeholder 4">
            <a:extLst>
              <a:ext uri="{FF2B5EF4-FFF2-40B4-BE49-F238E27FC236}">
                <a16:creationId xmlns:a16="http://schemas.microsoft.com/office/drawing/2014/main" id="{C0BC602D-C8BD-FE4C-84A6-4EA5E5AC9077}"/>
              </a:ext>
            </a:extLst>
          </p:cNvPr>
          <p:cNvSpPr>
            <a:spLocks noGrp="1"/>
          </p:cNvSpPr>
          <p:nvPr>
            <p:ph type="body" sz="quarter" idx="11" hasCustomPrompt="1"/>
          </p:nvPr>
        </p:nvSpPr>
        <p:spPr>
          <a:xfrm>
            <a:off x="457201" y="987552"/>
            <a:ext cx="1595938" cy="3502561"/>
          </a:xfrm>
          <a:prstGeom prst="rect">
            <a:avLst/>
          </a:prstGeom>
        </p:spPr>
        <p:txBody>
          <a:bodyPr/>
          <a:lstStyle>
            <a:lvl1pPr marL="285750" indent="-228600">
              <a:spcAft>
                <a:spcPts val="900"/>
              </a:spcAft>
              <a:buClr>
                <a:schemeClr val="bg2"/>
              </a:buClr>
              <a:buSzPct val="100000"/>
              <a:buFont typeface="Arial" panose="020B0604020202020204" pitchFamily="34" charset="0"/>
              <a:buChar char="•"/>
              <a:defRPr sz="1100">
                <a:latin typeface="+mn-lt"/>
              </a:defRPr>
            </a:lvl1pPr>
            <a:lvl2pPr marL="457200" indent="-228600">
              <a:spcAft>
                <a:spcPts val="900"/>
              </a:spcAft>
              <a:buClr>
                <a:schemeClr val="bg2"/>
              </a:buClr>
              <a:buSzPct val="100000"/>
              <a:buFont typeface="Arial" panose="020B0604020202020204" pitchFamily="34" charset="0"/>
              <a:buChar char="•"/>
              <a:defRPr sz="1100">
                <a:latin typeface="+mn-lt"/>
              </a:defRPr>
            </a:lvl2pPr>
            <a:lvl3pPr marL="685800" indent="-228600">
              <a:spcAft>
                <a:spcPts val="900"/>
              </a:spcAft>
              <a:buClr>
                <a:schemeClr val="bg2"/>
              </a:buClr>
              <a:buSzPct val="100000"/>
              <a:buFont typeface="Arial" panose="020B0604020202020204" pitchFamily="34" charset="0"/>
              <a:buChar char="•"/>
              <a:defRPr sz="1100">
                <a:latin typeface="+mn-lt"/>
              </a:defRPr>
            </a:lvl3pPr>
            <a:lvl4pPr marL="914400" indent="-228600">
              <a:spcAft>
                <a:spcPts val="900"/>
              </a:spcAft>
              <a:buClr>
                <a:schemeClr val="bg2"/>
              </a:buClr>
              <a:buSzPct val="100000"/>
              <a:buFont typeface="Arial" panose="020B0604020202020204" pitchFamily="34" charset="0"/>
              <a:buChar char="•"/>
              <a:defRPr sz="1100">
                <a:latin typeface="+mn-lt"/>
              </a:defRPr>
            </a:lvl4pPr>
            <a:lvl5pPr marL="1143000" indent="-228600">
              <a:spcAft>
                <a:spcPts val="900"/>
              </a:spcAft>
              <a:buClr>
                <a:schemeClr val="bg2"/>
              </a:buClr>
              <a:buSzPct val="100000"/>
              <a:buFont typeface="Arial" panose="020B0604020202020204" pitchFamily="34" charset="0"/>
              <a:buChar char="•"/>
              <a:defRPr sz="1100">
                <a:latin typeface="+mn-lt"/>
              </a:defRPr>
            </a:lvl5pPr>
          </a:lstStyle>
          <a:p>
            <a:pPr lvl="0"/>
            <a:r>
              <a:rPr lang="en-US" dirty="0"/>
              <a:t>Click to edit Master text styles </a:t>
            </a:r>
          </a:p>
          <a:p>
            <a:pPr lvl="1"/>
            <a:r>
              <a:rPr lang="en-US" dirty="0"/>
              <a:t>Second level</a:t>
            </a:r>
          </a:p>
        </p:txBody>
      </p:sp>
      <p:sp>
        <p:nvSpPr>
          <p:cNvPr id="18" name="Text Placeholder 4">
            <a:extLst>
              <a:ext uri="{FF2B5EF4-FFF2-40B4-BE49-F238E27FC236}">
                <a16:creationId xmlns:a16="http://schemas.microsoft.com/office/drawing/2014/main" id="{57A7304F-390E-894C-93AB-7B71CCB3FA1B}"/>
              </a:ext>
            </a:extLst>
          </p:cNvPr>
          <p:cNvSpPr>
            <a:spLocks noGrp="1"/>
          </p:cNvSpPr>
          <p:nvPr>
            <p:ph type="body" sz="quarter" idx="13" hasCustomPrompt="1"/>
          </p:nvPr>
        </p:nvSpPr>
        <p:spPr>
          <a:xfrm>
            <a:off x="2115616" y="987552"/>
            <a:ext cx="1595938" cy="3502561"/>
          </a:xfrm>
          <a:prstGeom prst="rect">
            <a:avLst/>
          </a:prstGeom>
        </p:spPr>
        <p:txBody>
          <a:bodyPr/>
          <a:lstStyle>
            <a:lvl1pPr marL="285750" indent="-228600">
              <a:spcAft>
                <a:spcPts val="900"/>
              </a:spcAft>
              <a:buClr>
                <a:schemeClr val="bg2"/>
              </a:buClr>
              <a:buSzPct val="100000"/>
              <a:buFont typeface="Arial" panose="020B0604020202020204" pitchFamily="34" charset="0"/>
              <a:buChar char="•"/>
              <a:defRPr sz="1100">
                <a:latin typeface="+mn-lt"/>
              </a:defRPr>
            </a:lvl1pPr>
            <a:lvl2pPr marL="457200" indent="-228600">
              <a:spcAft>
                <a:spcPts val="900"/>
              </a:spcAft>
              <a:buClr>
                <a:schemeClr val="bg2"/>
              </a:buClr>
              <a:buSzPct val="100000"/>
              <a:buFont typeface="Arial" panose="020B0604020202020204" pitchFamily="34" charset="0"/>
              <a:buChar char="•"/>
              <a:defRPr sz="1100">
                <a:latin typeface="+mn-lt"/>
              </a:defRPr>
            </a:lvl2pPr>
            <a:lvl3pPr marL="685800" indent="-228600">
              <a:spcAft>
                <a:spcPts val="900"/>
              </a:spcAft>
              <a:buClr>
                <a:schemeClr val="bg2"/>
              </a:buClr>
              <a:buSzPct val="100000"/>
              <a:buFont typeface="Arial" panose="020B0604020202020204" pitchFamily="34" charset="0"/>
              <a:buChar char="•"/>
              <a:defRPr sz="1100">
                <a:latin typeface="+mn-lt"/>
              </a:defRPr>
            </a:lvl3pPr>
            <a:lvl4pPr marL="914400" indent="-228600">
              <a:spcAft>
                <a:spcPts val="900"/>
              </a:spcAft>
              <a:buClr>
                <a:schemeClr val="bg2"/>
              </a:buClr>
              <a:buSzPct val="100000"/>
              <a:buFont typeface="Arial" panose="020B0604020202020204" pitchFamily="34" charset="0"/>
              <a:buChar char="•"/>
              <a:defRPr sz="1100">
                <a:latin typeface="+mn-lt"/>
              </a:defRPr>
            </a:lvl4pPr>
            <a:lvl5pPr marL="1143000" indent="-228600">
              <a:spcAft>
                <a:spcPts val="900"/>
              </a:spcAft>
              <a:buClr>
                <a:schemeClr val="bg2"/>
              </a:buClr>
              <a:buSzPct val="100000"/>
              <a:buFont typeface="Arial" panose="020B0604020202020204" pitchFamily="34" charset="0"/>
              <a:buChar char="•"/>
              <a:defRPr sz="1100">
                <a:latin typeface="+mn-lt"/>
              </a:defRPr>
            </a:lvl5pPr>
          </a:lstStyle>
          <a:p>
            <a:pPr lvl="0"/>
            <a:r>
              <a:rPr lang="en-US" dirty="0"/>
              <a:t>Click to edit Master text styles </a:t>
            </a:r>
          </a:p>
          <a:p>
            <a:pPr lvl="1"/>
            <a:r>
              <a:rPr lang="en-US" dirty="0"/>
              <a:t>Second level</a:t>
            </a:r>
          </a:p>
        </p:txBody>
      </p:sp>
      <p:sp>
        <p:nvSpPr>
          <p:cNvPr id="17" name="Text Placeholder 4">
            <a:extLst>
              <a:ext uri="{FF2B5EF4-FFF2-40B4-BE49-F238E27FC236}">
                <a16:creationId xmlns:a16="http://schemas.microsoft.com/office/drawing/2014/main" id="{949BAE77-20EA-BB4B-8E7A-B166F9F8F215}"/>
              </a:ext>
            </a:extLst>
          </p:cNvPr>
          <p:cNvSpPr>
            <a:spLocks noGrp="1"/>
          </p:cNvSpPr>
          <p:nvPr>
            <p:ph type="body" sz="quarter" idx="12" hasCustomPrompt="1"/>
          </p:nvPr>
        </p:nvSpPr>
        <p:spPr>
          <a:xfrm>
            <a:off x="3774031" y="987552"/>
            <a:ext cx="1595938" cy="3502561"/>
          </a:xfrm>
          <a:prstGeom prst="rect">
            <a:avLst/>
          </a:prstGeom>
        </p:spPr>
        <p:txBody>
          <a:bodyPr/>
          <a:lstStyle>
            <a:lvl1pPr marL="285750" indent="-228600">
              <a:spcAft>
                <a:spcPts val="900"/>
              </a:spcAft>
              <a:buClr>
                <a:schemeClr val="bg2"/>
              </a:buClr>
              <a:buSzPct val="100000"/>
              <a:buFont typeface="Arial" panose="020B0604020202020204" pitchFamily="34" charset="0"/>
              <a:buChar char="•"/>
              <a:defRPr sz="1100">
                <a:latin typeface="+mn-lt"/>
              </a:defRPr>
            </a:lvl1pPr>
            <a:lvl2pPr marL="457200" indent="-228600">
              <a:spcAft>
                <a:spcPts val="900"/>
              </a:spcAft>
              <a:buClr>
                <a:schemeClr val="bg2"/>
              </a:buClr>
              <a:buSzPct val="100000"/>
              <a:buFont typeface="Arial" panose="020B0604020202020204" pitchFamily="34" charset="0"/>
              <a:buChar char="•"/>
              <a:defRPr sz="1100">
                <a:latin typeface="+mn-lt"/>
              </a:defRPr>
            </a:lvl2pPr>
            <a:lvl3pPr marL="685800" indent="-228600">
              <a:spcAft>
                <a:spcPts val="900"/>
              </a:spcAft>
              <a:buClr>
                <a:schemeClr val="bg2"/>
              </a:buClr>
              <a:buSzPct val="100000"/>
              <a:buFont typeface="Arial" panose="020B0604020202020204" pitchFamily="34" charset="0"/>
              <a:buChar char="•"/>
              <a:defRPr sz="1100">
                <a:latin typeface="+mn-lt"/>
              </a:defRPr>
            </a:lvl3pPr>
            <a:lvl4pPr marL="914400" indent="-228600">
              <a:spcAft>
                <a:spcPts val="900"/>
              </a:spcAft>
              <a:buClr>
                <a:schemeClr val="bg2"/>
              </a:buClr>
              <a:buSzPct val="100000"/>
              <a:buFont typeface="Arial" panose="020B0604020202020204" pitchFamily="34" charset="0"/>
              <a:buChar char="•"/>
              <a:defRPr sz="1100">
                <a:latin typeface="+mn-lt"/>
              </a:defRPr>
            </a:lvl4pPr>
            <a:lvl5pPr marL="1143000" indent="-228600">
              <a:spcAft>
                <a:spcPts val="900"/>
              </a:spcAft>
              <a:buClr>
                <a:schemeClr val="bg2"/>
              </a:buClr>
              <a:buSzPct val="100000"/>
              <a:buFont typeface="Arial" panose="020B0604020202020204" pitchFamily="34" charset="0"/>
              <a:buChar char="•"/>
              <a:defRPr sz="1100">
                <a:latin typeface="+mn-lt"/>
              </a:defRPr>
            </a:lvl5pPr>
          </a:lstStyle>
          <a:p>
            <a:pPr lvl="0"/>
            <a:r>
              <a:rPr lang="en-US" dirty="0"/>
              <a:t>Click to edit Master text styles </a:t>
            </a:r>
          </a:p>
          <a:p>
            <a:pPr lvl="1"/>
            <a:r>
              <a:rPr lang="en-US" dirty="0"/>
              <a:t>Second level</a:t>
            </a:r>
          </a:p>
        </p:txBody>
      </p:sp>
      <p:sp>
        <p:nvSpPr>
          <p:cNvPr id="20" name="Text Placeholder 4">
            <a:extLst>
              <a:ext uri="{FF2B5EF4-FFF2-40B4-BE49-F238E27FC236}">
                <a16:creationId xmlns:a16="http://schemas.microsoft.com/office/drawing/2014/main" id="{9B861A65-D22B-A447-B658-391D5BD9F1FB}"/>
              </a:ext>
            </a:extLst>
          </p:cNvPr>
          <p:cNvSpPr>
            <a:spLocks noGrp="1"/>
          </p:cNvSpPr>
          <p:nvPr>
            <p:ph type="body" sz="quarter" idx="16" hasCustomPrompt="1"/>
          </p:nvPr>
        </p:nvSpPr>
        <p:spPr>
          <a:xfrm>
            <a:off x="5432446" y="987552"/>
            <a:ext cx="1595938" cy="3502561"/>
          </a:xfrm>
          <a:prstGeom prst="rect">
            <a:avLst/>
          </a:prstGeom>
        </p:spPr>
        <p:txBody>
          <a:bodyPr/>
          <a:lstStyle>
            <a:lvl1pPr marL="285750" indent="-228600">
              <a:spcAft>
                <a:spcPts val="900"/>
              </a:spcAft>
              <a:buClr>
                <a:schemeClr val="bg2"/>
              </a:buClr>
              <a:buSzPct val="100000"/>
              <a:buFont typeface="Arial" panose="020B0604020202020204" pitchFamily="34" charset="0"/>
              <a:buChar char="•"/>
              <a:defRPr sz="1100">
                <a:latin typeface="+mn-lt"/>
              </a:defRPr>
            </a:lvl1pPr>
            <a:lvl2pPr marL="457200" indent="-228600">
              <a:spcAft>
                <a:spcPts val="900"/>
              </a:spcAft>
              <a:buClr>
                <a:schemeClr val="bg2"/>
              </a:buClr>
              <a:buSzPct val="100000"/>
              <a:buFont typeface="Arial" panose="020B0604020202020204" pitchFamily="34" charset="0"/>
              <a:buChar char="•"/>
              <a:defRPr sz="1100">
                <a:latin typeface="+mn-lt"/>
              </a:defRPr>
            </a:lvl2pPr>
            <a:lvl3pPr marL="685800" indent="-228600">
              <a:spcAft>
                <a:spcPts val="900"/>
              </a:spcAft>
              <a:buClr>
                <a:schemeClr val="bg2"/>
              </a:buClr>
              <a:buSzPct val="100000"/>
              <a:buFont typeface="Arial" panose="020B0604020202020204" pitchFamily="34" charset="0"/>
              <a:buChar char="•"/>
              <a:defRPr sz="1100">
                <a:latin typeface="+mn-lt"/>
              </a:defRPr>
            </a:lvl3pPr>
            <a:lvl4pPr marL="914400" indent="-228600">
              <a:spcAft>
                <a:spcPts val="900"/>
              </a:spcAft>
              <a:buClr>
                <a:schemeClr val="bg2"/>
              </a:buClr>
              <a:buSzPct val="100000"/>
              <a:buFont typeface="Arial" panose="020B0604020202020204" pitchFamily="34" charset="0"/>
              <a:buChar char="•"/>
              <a:defRPr sz="1100">
                <a:latin typeface="+mn-lt"/>
              </a:defRPr>
            </a:lvl4pPr>
            <a:lvl5pPr marL="1143000" indent="-228600">
              <a:spcAft>
                <a:spcPts val="900"/>
              </a:spcAft>
              <a:buClr>
                <a:schemeClr val="bg2"/>
              </a:buClr>
              <a:buSzPct val="100000"/>
              <a:buFont typeface="Arial" panose="020B0604020202020204" pitchFamily="34" charset="0"/>
              <a:buChar char="•"/>
              <a:defRPr sz="1100">
                <a:latin typeface="+mn-lt"/>
              </a:defRPr>
            </a:lvl5pPr>
          </a:lstStyle>
          <a:p>
            <a:pPr lvl="0"/>
            <a:r>
              <a:rPr lang="en-US" dirty="0"/>
              <a:t>Click to edit Master text styles </a:t>
            </a:r>
          </a:p>
          <a:p>
            <a:pPr lvl="1"/>
            <a:r>
              <a:rPr lang="en-US" dirty="0"/>
              <a:t>Second level</a:t>
            </a:r>
          </a:p>
        </p:txBody>
      </p:sp>
      <p:sp>
        <p:nvSpPr>
          <p:cNvPr id="19" name="Text Placeholder 4">
            <a:extLst>
              <a:ext uri="{FF2B5EF4-FFF2-40B4-BE49-F238E27FC236}">
                <a16:creationId xmlns:a16="http://schemas.microsoft.com/office/drawing/2014/main" id="{45CE7073-18BC-184A-A04C-AA287F75E54D}"/>
              </a:ext>
            </a:extLst>
          </p:cNvPr>
          <p:cNvSpPr>
            <a:spLocks noGrp="1"/>
          </p:cNvSpPr>
          <p:nvPr>
            <p:ph type="body" sz="quarter" idx="15" hasCustomPrompt="1"/>
          </p:nvPr>
        </p:nvSpPr>
        <p:spPr>
          <a:xfrm>
            <a:off x="7090861" y="987552"/>
            <a:ext cx="1595938" cy="3502561"/>
          </a:xfrm>
          <a:prstGeom prst="rect">
            <a:avLst/>
          </a:prstGeom>
        </p:spPr>
        <p:txBody>
          <a:bodyPr/>
          <a:lstStyle>
            <a:lvl1pPr marL="285750" indent="-228600">
              <a:spcAft>
                <a:spcPts val="900"/>
              </a:spcAft>
              <a:buClr>
                <a:schemeClr val="bg2"/>
              </a:buClr>
              <a:buSzPct val="100000"/>
              <a:buFont typeface="Arial" panose="020B0604020202020204" pitchFamily="34" charset="0"/>
              <a:buChar char="•"/>
              <a:defRPr sz="1100">
                <a:latin typeface="+mn-lt"/>
              </a:defRPr>
            </a:lvl1pPr>
            <a:lvl2pPr marL="457200" indent="-228600">
              <a:spcAft>
                <a:spcPts val="900"/>
              </a:spcAft>
              <a:buClr>
                <a:schemeClr val="bg2"/>
              </a:buClr>
              <a:buSzPct val="100000"/>
              <a:buFont typeface="Arial" panose="020B0604020202020204" pitchFamily="34" charset="0"/>
              <a:buChar char="•"/>
              <a:defRPr sz="1100">
                <a:latin typeface="+mn-lt"/>
              </a:defRPr>
            </a:lvl2pPr>
            <a:lvl3pPr marL="685800" indent="-228600">
              <a:spcAft>
                <a:spcPts val="900"/>
              </a:spcAft>
              <a:buClr>
                <a:schemeClr val="bg2"/>
              </a:buClr>
              <a:buSzPct val="100000"/>
              <a:buFont typeface="Arial" panose="020B0604020202020204" pitchFamily="34" charset="0"/>
              <a:buChar char="•"/>
              <a:defRPr sz="1100">
                <a:latin typeface="+mn-lt"/>
              </a:defRPr>
            </a:lvl3pPr>
            <a:lvl4pPr marL="914400" indent="-228600">
              <a:spcAft>
                <a:spcPts val="900"/>
              </a:spcAft>
              <a:buClr>
                <a:schemeClr val="bg2"/>
              </a:buClr>
              <a:buSzPct val="100000"/>
              <a:buFont typeface="Arial" panose="020B0604020202020204" pitchFamily="34" charset="0"/>
              <a:buChar char="•"/>
              <a:defRPr sz="1100">
                <a:latin typeface="+mn-lt"/>
              </a:defRPr>
            </a:lvl4pPr>
            <a:lvl5pPr marL="1143000" indent="-228600">
              <a:spcAft>
                <a:spcPts val="900"/>
              </a:spcAft>
              <a:buClr>
                <a:schemeClr val="bg2"/>
              </a:buClr>
              <a:buSzPct val="100000"/>
              <a:buFont typeface="Arial" panose="020B0604020202020204" pitchFamily="34" charset="0"/>
              <a:buChar char="•"/>
              <a:defRPr sz="1100">
                <a:latin typeface="+mn-lt"/>
              </a:defRPr>
            </a:lvl5pPr>
          </a:lstStyle>
          <a:p>
            <a:pPr lvl="0"/>
            <a:r>
              <a:rPr lang="en-US" dirty="0"/>
              <a:t>Click to edit Master text styles </a:t>
            </a:r>
          </a:p>
          <a:p>
            <a:pPr lvl="1"/>
            <a:r>
              <a:rPr lang="en-US" dirty="0"/>
              <a:t>Second level</a:t>
            </a:r>
          </a:p>
        </p:txBody>
      </p:sp>
      <p:grpSp>
        <p:nvGrpSpPr>
          <p:cNvPr id="11" name="Group 10">
            <a:extLst>
              <a:ext uri="{FF2B5EF4-FFF2-40B4-BE49-F238E27FC236}">
                <a16:creationId xmlns:a16="http://schemas.microsoft.com/office/drawing/2014/main" id="{37882E4F-DF1A-6D41-8E48-162776BD7FCC}"/>
              </a:ext>
            </a:extLst>
          </p:cNvPr>
          <p:cNvGrpSpPr/>
          <p:nvPr userDrawn="1"/>
        </p:nvGrpSpPr>
        <p:grpSpPr>
          <a:xfrm>
            <a:off x="7773406" y="4735113"/>
            <a:ext cx="913394" cy="187391"/>
            <a:chOff x="3587766" y="2914650"/>
            <a:chExt cx="5014294" cy="1028736"/>
          </a:xfrm>
        </p:grpSpPr>
        <p:sp>
          <p:nvSpPr>
            <p:cNvPr id="12" name="Freeform 11">
              <a:extLst>
                <a:ext uri="{FF2B5EF4-FFF2-40B4-BE49-F238E27FC236}">
                  <a16:creationId xmlns:a16="http://schemas.microsoft.com/office/drawing/2014/main" id="{85832204-460A-4F42-81FB-79A524EF29AB}"/>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6F809842-EB16-D44C-9CFC-CD327C1EFCFF}"/>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7CAD7CA-38CD-B541-9092-1FD044E90AAF}"/>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DB4DB83-9EED-304E-A645-A8D41EFE3440}"/>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5171AE3-8755-7448-A165-196D0B77B144}"/>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733635BF-10A9-6D4E-9C83-EA44C1878383}"/>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D87BBFC4-C57A-854A-98E3-41DE92EA8A57}"/>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222904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37F8-18CC-B14D-B122-426003331E50}"/>
              </a:ext>
            </a:extLst>
          </p:cNvPr>
          <p:cNvSpPr>
            <a:spLocks noGrp="1"/>
          </p:cNvSpPr>
          <p:nvPr>
            <p:ph type="title"/>
          </p:nvPr>
        </p:nvSpPr>
        <p:spPr/>
        <p:txBody>
          <a:bodyPr/>
          <a:lstStyle/>
          <a:p>
            <a:r>
              <a:rPr lang="en-US"/>
              <a:t>Click to edit Master title style</a:t>
            </a:r>
            <a:endParaRPr lang="en-US" dirty="0"/>
          </a:p>
        </p:txBody>
      </p:sp>
      <p:sp>
        <p:nvSpPr>
          <p:cNvPr id="11" name="Content Placeholder 6">
            <a:extLst>
              <a:ext uri="{FF2B5EF4-FFF2-40B4-BE49-F238E27FC236}">
                <a16:creationId xmlns:a16="http://schemas.microsoft.com/office/drawing/2014/main" id="{296E259A-6806-E348-9D9E-182C1F00EB82}"/>
              </a:ext>
            </a:extLst>
          </p:cNvPr>
          <p:cNvSpPr>
            <a:spLocks noGrp="1"/>
          </p:cNvSpPr>
          <p:nvPr>
            <p:ph sz="quarter" idx="15" hasCustomPrompt="1"/>
          </p:nvPr>
        </p:nvSpPr>
        <p:spPr>
          <a:xfrm>
            <a:off x="457200" y="772826"/>
            <a:ext cx="4416533" cy="234964"/>
          </a:xfrm>
          <a:prstGeom prst="rect">
            <a:avLst/>
          </a:prstGeom>
        </p:spPr>
        <p:txBody>
          <a:bodyPr/>
          <a:lstStyle>
            <a:lvl1pPr marL="0" indent="0">
              <a:buNone/>
              <a:defRPr>
                <a:solidFill>
                  <a:srgbClr val="FA4616"/>
                </a:solidFill>
              </a:defRPr>
            </a:lvl1pPr>
          </a:lstStyle>
          <a:p>
            <a:pPr lvl="0"/>
            <a:r>
              <a:rPr lang="en-US" dirty="0"/>
              <a:t>Click to Add Subtitle</a:t>
            </a:r>
          </a:p>
        </p:txBody>
      </p:sp>
      <p:sp>
        <p:nvSpPr>
          <p:cNvPr id="12" name="Text Placeholder 4">
            <a:extLst>
              <a:ext uri="{FF2B5EF4-FFF2-40B4-BE49-F238E27FC236}">
                <a16:creationId xmlns:a16="http://schemas.microsoft.com/office/drawing/2014/main" id="{CE6A264D-6497-7F40-B13B-FBDDCAF57ACA}"/>
              </a:ext>
            </a:extLst>
          </p:cNvPr>
          <p:cNvSpPr>
            <a:spLocks noGrp="1"/>
          </p:cNvSpPr>
          <p:nvPr>
            <p:ph type="body" sz="quarter" idx="11" hasCustomPrompt="1"/>
          </p:nvPr>
        </p:nvSpPr>
        <p:spPr>
          <a:xfrm>
            <a:off x="457199" y="1243584"/>
            <a:ext cx="4294909" cy="3179928"/>
          </a:xfrm>
          <a:prstGeom prst="rect">
            <a:avLst/>
          </a:prstGeom>
        </p:spPr>
        <p:txBody>
          <a:bodyPr/>
          <a:lstStyle>
            <a:lvl1pPr marL="285750" indent="-228600">
              <a:spcAft>
                <a:spcPts val="900"/>
              </a:spcAft>
              <a:buClr>
                <a:schemeClr val="bg2"/>
              </a:buClr>
              <a:buSzPct val="100000"/>
              <a:buFont typeface="Arial" panose="020B0604020202020204" pitchFamily="34" charset="0"/>
              <a:buChar char="•"/>
              <a:defRPr/>
            </a:lvl1pPr>
            <a:lvl2pPr marL="457200" indent="-228600">
              <a:spcAft>
                <a:spcPts val="900"/>
              </a:spcAft>
              <a:buClr>
                <a:schemeClr val="bg2"/>
              </a:buClr>
              <a:buSzPct val="100000"/>
              <a:buFont typeface="Arial" panose="020B0604020202020204" pitchFamily="34" charset="0"/>
              <a:buChar char="•"/>
              <a:defRPr/>
            </a:lvl2pPr>
            <a:lvl3pPr marL="685800" indent="-228600">
              <a:spcAft>
                <a:spcPts val="900"/>
              </a:spcAft>
              <a:buClr>
                <a:schemeClr val="bg2"/>
              </a:buClr>
              <a:buSzPct val="100000"/>
              <a:buFont typeface="Arial" panose="020B0604020202020204" pitchFamily="34" charset="0"/>
              <a:buChar char="•"/>
              <a:defRPr/>
            </a:lvl3pPr>
            <a:lvl4pPr marL="914400" indent="-228600">
              <a:spcAft>
                <a:spcPts val="900"/>
              </a:spcAft>
              <a:buClr>
                <a:schemeClr val="bg2"/>
              </a:buClr>
              <a:buSzPct val="100000"/>
              <a:buFont typeface="Arial" panose="020B0604020202020204" pitchFamily="34" charset="0"/>
              <a:buChar char="•"/>
              <a:defRPr/>
            </a:lvl4pPr>
            <a:lvl5pPr marL="1143000" indent="-228600">
              <a:spcAft>
                <a:spcPts val="900"/>
              </a:spcAft>
              <a:buClr>
                <a:schemeClr val="bg2"/>
              </a:buClr>
              <a:buSzPct val="100000"/>
              <a:buFont typeface="Arial" panose="020B0604020202020204" pitchFamily="34" charset="0"/>
              <a:buChar char="•"/>
              <a:defRPr/>
            </a:lvl5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BAE38C97-362C-834F-B5EE-873E44C056E6}"/>
              </a:ext>
            </a:extLst>
          </p:cNvPr>
          <p:cNvSpPr>
            <a:spLocks noGrp="1"/>
          </p:cNvSpPr>
          <p:nvPr>
            <p:ph type="pic" sz="quarter" idx="12"/>
          </p:nvPr>
        </p:nvSpPr>
        <p:spPr>
          <a:xfrm>
            <a:off x="4971393" y="1424904"/>
            <a:ext cx="3701551" cy="2807208"/>
          </a:xfrm>
          <a:prstGeom prst="rect">
            <a:avLst/>
          </a:prstGeom>
        </p:spPr>
        <p:txBody>
          <a:bodyPr/>
          <a:lstStyle/>
          <a:p>
            <a:r>
              <a:rPr lang="en-US"/>
              <a:t>Click icon to add picture</a:t>
            </a:r>
            <a:endParaRPr lang="en-US" dirty="0"/>
          </a:p>
        </p:txBody>
      </p:sp>
      <p:sp>
        <p:nvSpPr>
          <p:cNvPr id="3" name="Slide Number Placeholder 2">
            <a:extLst>
              <a:ext uri="{FF2B5EF4-FFF2-40B4-BE49-F238E27FC236}">
                <a16:creationId xmlns:a16="http://schemas.microsoft.com/office/drawing/2014/main" id="{EC554A42-1DAE-1440-9631-83374A3A0E68}"/>
              </a:ext>
            </a:extLst>
          </p:cNvPr>
          <p:cNvSpPr>
            <a:spLocks noGrp="1"/>
          </p:cNvSpPr>
          <p:nvPr>
            <p:ph type="sldNum" sz="quarter" idx="10"/>
          </p:nvPr>
        </p:nvSpPr>
        <p:spPr>
          <a:xfrm>
            <a:off x="457200" y="4649122"/>
            <a:ext cx="2057400" cy="273844"/>
          </a:xfrm>
        </p:spPr>
        <p:txBody>
          <a:bodyPr/>
          <a:lstStyle/>
          <a:p>
            <a:fld id="{C51B5984-C094-0A42-BFB6-9F57449A1222}" type="slidenum">
              <a:rPr lang="en-US" smtClean="0"/>
              <a:pPr/>
              <a:t>‹#›</a:t>
            </a:fld>
            <a:endParaRPr lang="en-US" dirty="0"/>
          </a:p>
        </p:txBody>
      </p:sp>
      <p:grpSp>
        <p:nvGrpSpPr>
          <p:cNvPr id="10" name="Group 9">
            <a:extLst>
              <a:ext uri="{FF2B5EF4-FFF2-40B4-BE49-F238E27FC236}">
                <a16:creationId xmlns:a16="http://schemas.microsoft.com/office/drawing/2014/main" id="{B93DD5B0-C983-8A4A-9165-E091CDA3C463}"/>
              </a:ext>
            </a:extLst>
          </p:cNvPr>
          <p:cNvGrpSpPr/>
          <p:nvPr userDrawn="1"/>
        </p:nvGrpSpPr>
        <p:grpSpPr>
          <a:xfrm>
            <a:off x="7773406" y="4735113"/>
            <a:ext cx="913394" cy="187391"/>
            <a:chOff x="3587766" y="2914650"/>
            <a:chExt cx="5014294" cy="1028736"/>
          </a:xfrm>
        </p:grpSpPr>
        <p:sp>
          <p:nvSpPr>
            <p:cNvPr id="13" name="Freeform 12">
              <a:extLst>
                <a:ext uri="{FF2B5EF4-FFF2-40B4-BE49-F238E27FC236}">
                  <a16:creationId xmlns:a16="http://schemas.microsoft.com/office/drawing/2014/main" id="{194F1900-5B18-5F46-B165-16F6BD4FACE5}"/>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2FDFCF0C-5675-BA4C-A69D-48E8FC6B8678}"/>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D380945-2C31-6848-B5CC-CD50FB85B9A4}"/>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E8B7FE1-2E3E-EB4A-B39D-4AFC750BCED8}"/>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6E20D74-5F80-F74B-B09F-4E78CA994CA7}"/>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A64C81A-E608-5848-952D-A6FCC6F304EC}"/>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FD7D0C7-85C9-F04D-A651-A82CC414B7F0}"/>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420563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3 image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AE38C97-362C-834F-B5EE-873E44C056E6}"/>
              </a:ext>
            </a:extLst>
          </p:cNvPr>
          <p:cNvSpPr>
            <a:spLocks noGrp="1"/>
          </p:cNvSpPr>
          <p:nvPr>
            <p:ph type="pic" sz="quarter" idx="12"/>
          </p:nvPr>
        </p:nvSpPr>
        <p:spPr>
          <a:xfrm>
            <a:off x="3802" y="0"/>
            <a:ext cx="4003994" cy="5143500"/>
          </a:xfrm>
          <a:prstGeom prst="rect">
            <a:avLst/>
          </a:prstGeo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97437F8-18CC-B14D-B122-426003331E50}"/>
              </a:ext>
            </a:extLst>
          </p:cNvPr>
          <p:cNvSpPr>
            <a:spLocks noGrp="1"/>
          </p:cNvSpPr>
          <p:nvPr>
            <p:ph type="title"/>
          </p:nvPr>
        </p:nvSpPr>
        <p:spPr>
          <a:xfrm>
            <a:off x="4429327" y="854861"/>
            <a:ext cx="4276042" cy="298669"/>
          </a:xfrm>
        </p:spPr>
        <p:txBody>
          <a:body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20F046F7-B78E-154D-BBB0-E3BD7BCA1E0D}"/>
              </a:ext>
            </a:extLst>
          </p:cNvPr>
          <p:cNvSpPr>
            <a:spLocks noGrp="1"/>
          </p:cNvSpPr>
          <p:nvPr>
            <p:ph idx="1"/>
          </p:nvPr>
        </p:nvSpPr>
        <p:spPr>
          <a:xfrm>
            <a:off x="4429327" y="1200556"/>
            <a:ext cx="4276042" cy="1371194"/>
          </a:xfrm>
          <a:prstGeom prst="rect">
            <a:avLst/>
          </a:prstGeom>
        </p:spPr>
        <p:txBody>
          <a:bodyPr vert="horz" lIns="91440" tIns="45720" rIns="91440" bIns="45720" rtlCol="0">
            <a:noAutofit/>
          </a:bodyPr>
          <a:lstStyle>
            <a:lvl1pPr marL="9525" indent="0">
              <a:lnSpc>
                <a:spcPct val="100000"/>
              </a:lnSpc>
              <a:spcAft>
                <a:spcPts val="900"/>
              </a:spcAft>
              <a:buClr>
                <a:srgbClr val="005776"/>
              </a:buClr>
              <a:buFont typeface="Arial" panose="020B0604020202020204" pitchFamily="34" charset="0"/>
              <a:buNone/>
              <a:tabLst/>
              <a:defRPr sz="1000">
                <a:latin typeface="Arial" panose="020B0604020202020204" pitchFamily="34" charset="0"/>
                <a:cs typeface="Arial" panose="020B0604020202020204" pitchFamily="34" charset="0"/>
              </a:defRPr>
            </a:lvl1pPr>
            <a:lvl2pPr marL="177800" indent="-168275">
              <a:lnSpc>
                <a:spcPct val="10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2pPr>
            <a:lvl3pPr marL="177800" indent="-168275">
              <a:lnSpc>
                <a:spcPct val="9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3pPr>
            <a:lvl4pPr marL="177800" indent="-168275">
              <a:lnSpc>
                <a:spcPct val="9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4pPr>
            <a:lvl5pPr marL="177800" indent="-168275">
              <a:lnSpc>
                <a:spcPct val="9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10" name="Picture Placeholder 5">
            <a:extLst>
              <a:ext uri="{FF2B5EF4-FFF2-40B4-BE49-F238E27FC236}">
                <a16:creationId xmlns:a16="http://schemas.microsoft.com/office/drawing/2014/main" id="{8B0BD191-5EE5-4889-BF21-A792D1BEBC07}"/>
              </a:ext>
            </a:extLst>
          </p:cNvPr>
          <p:cNvSpPr>
            <a:spLocks noGrp="1"/>
          </p:cNvSpPr>
          <p:nvPr>
            <p:ph type="pic" sz="quarter" idx="13"/>
          </p:nvPr>
        </p:nvSpPr>
        <p:spPr>
          <a:xfrm>
            <a:off x="4069964" y="2970178"/>
            <a:ext cx="2499449" cy="2173321"/>
          </a:xfrm>
          <a:prstGeom prst="rect">
            <a:avLst/>
          </a:prstGeom>
        </p:spPr>
        <p:txBody>
          <a:bodyPr/>
          <a:lstStyle/>
          <a:p>
            <a:r>
              <a:rPr lang="en-US"/>
              <a:t>Click icon to add picture</a:t>
            </a:r>
            <a:endParaRPr lang="en-US" dirty="0"/>
          </a:p>
        </p:txBody>
      </p:sp>
      <p:sp>
        <p:nvSpPr>
          <p:cNvPr id="11" name="Picture Placeholder 5">
            <a:extLst>
              <a:ext uri="{FF2B5EF4-FFF2-40B4-BE49-F238E27FC236}">
                <a16:creationId xmlns:a16="http://schemas.microsoft.com/office/drawing/2014/main" id="{B049C478-FE0B-4EEE-9814-6C973E99D98F}"/>
              </a:ext>
            </a:extLst>
          </p:cNvPr>
          <p:cNvSpPr>
            <a:spLocks noGrp="1"/>
          </p:cNvSpPr>
          <p:nvPr>
            <p:ph type="pic" sz="quarter" idx="14"/>
          </p:nvPr>
        </p:nvSpPr>
        <p:spPr>
          <a:xfrm>
            <a:off x="6638066" y="2970178"/>
            <a:ext cx="2499449" cy="2173321"/>
          </a:xfrm>
          <a:prstGeom prst="rect">
            <a:avLst/>
          </a:prstGeom>
        </p:spPr>
        <p:txBody>
          <a:bodyPr/>
          <a:lstStyle/>
          <a:p>
            <a:r>
              <a:rPr lang="en-US"/>
              <a:t>Click icon to add picture</a:t>
            </a:r>
            <a:endParaRPr lang="en-US" dirty="0"/>
          </a:p>
        </p:txBody>
      </p:sp>
      <p:sp>
        <p:nvSpPr>
          <p:cNvPr id="9" name="Slide Number Placeholder 2">
            <a:extLst>
              <a:ext uri="{FF2B5EF4-FFF2-40B4-BE49-F238E27FC236}">
                <a16:creationId xmlns:a16="http://schemas.microsoft.com/office/drawing/2014/main" id="{3EFD72E2-88BB-AB4D-AA79-9063E8772459}"/>
              </a:ext>
            </a:extLst>
          </p:cNvPr>
          <p:cNvSpPr>
            <a:spLocks noGrp="1"/>
          </p:cNvSpPr>
          <p:nvPr>
            <p:ph type="sldNum" sz="quarter" idx="10"/>
          </p:nvPr>
        </p:nvSpPr>
        <p:spPr>
          <a:xfrm>
            <a:off x="457200" y="4649122"/>
            <a:ext cx="2057400" cy="273844"/>
          </a:xfrm>
        </p:spPr>
        <p:txBody>
          <a:bodyPr/>
          <a:lstStyle/>
          <a:p>
            <a:fld id="{C51B5984-C094-0A42-BFB6-9F57449A1222}" type="slidenum">
              <a:rPr lang="en-US" smtClean="0"/>
              <a:pPr/>
              <a:t>‹#›</a:t>
            </a:fld>
            <a:endParaRPr lang="en-US" dirty="0"/>
          </a:p>
        </p:txBody>
      </p:sp>
    </p:spTree>
    <p:extLst>
      <p:ext uri="{BB962C8B-B14F-4D97-AF65-F5344CB8AC3E}">
        <p14:creationId xmlns:p14="http://schemas.microsoft.com/office/powerpoint/2010/main" val="46615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ustry slide - 1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AE38C97-362C-834F-B5EE-873E44C056E6}"/>
              </a:ext>
            </a:extLst>
          </p:cNvPr>
          <p:cNvSpPr>
            <a:spLocks noGrp="1"/>
          </p:cNvSpPr>
          <p:nvPr>
            <p:ph type="pic" sz="quarter" idx="12"/>
          </p:nvPr>
        </p:nvSpPr>
        <p:spPr>
          <a:xfrm>
            <a:off x="5140006" y="-1183"/>
            <a:ext cx="4003994" cy="5143500"/>
          </a:xfrm>
          <a:prstGeom prst="rect">
            <a:avLst/>
          </a:prstGeo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97437F8-18CC-B14D-B122-426003331E50}"/>
              </a:ext>
            </a:extLst>
          </p:cNvPr>
          <p:cNvSpPr>
            <a:spLocks noGrp="1"/>
          </p:cNvSpPr>
          <p:nvPr>
            <p:ph type="title"/>
          </p:nvPr>
        </p:nvSpPr>
        <p:spPr>
          <a:xfrm>
            <a:off x="457200" y="457200"/>
            <a:ext cx="4276042" cy="298669"/>
          </a:xfrm>
        </p:spPr>
        <p:txBody>
          <a:body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20F046F7-B78E-154D-BBB0-E3BD7BCA1E0D}"/>
              </a:ext>
            </a:extLst>
          </p:cNvPr>
          <p:cNvSpPr>
            <a:spLocks noGrp="1"/>
          </p:cNvSpPr>
          <p:nvPr>
            <p:ph idx="1"/>
          </p:nvPr>
        </p:nvSpPr>
        <p:spPr>
          <a:xfrm>
            <a:off x="471056" y="1044103"/>
            <a:ext cx="4276042" cy="551234"/>
          </a:xfrm>
          <a:prstGeom prst="rect">
            <a:avLst/>
          </a:prstGeom>
        </p:spPr>
        <p:txBody>
          <a:bodyPr vert="horz" lIns="91440" tIns="45720" rIns="91440" bIns="45720" rtlCol="0">
            <a:noAutofit/>
          </a:bodyPr>
          <a:lstStyle>
            <a:lvl1pPr marL="9525" indent="0">
              <a:lnSpc>
                <a:spcPct val="100000"/>
              </a:lnSpc>
              <a:spcAft>
                <a:spcPts val="900"/>
              </a:spcAft>
              <a:buClr>
                <a:srgbClr val="005776"/>
              </a:buClr>
              <a:buFont typeface="Arial" panose="020B0604020202020204" pitchFamily="34" charset="0"/>
              <a:buNone/>
              <a:tabLst/>
              <a:defRPr sz="1000">
                <a:latin typeface="Arial" panose="020B0604020202020204" pitchFamily="34" charset="0"/>
                <a:cs typeface="Arial" panose="020B0604020202020204" pitchFamily="34" charset="0"/>
              </a:defRPr>
            </a:lvl1pPr>
            <a:lvl2pPr marL="177800" indent="-168275">
              <a:lnSpc>
                <a:spcPct val="10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2pPr>
            <a:lvl3pPr marL="177800" indent="-168275">
              <a:lnSpc>
                <a:spcPct val="9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3pPr>
            <a:lvl4pPr marL="177800" indent="-168275">
              <a:lnSpc>
                <a:spcPct val="9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4pPr>
            <a:lvl5pPr marL="177800" indent="-168275">
              <a:lnSpc>
                <a:spcPct val="9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9" name="Text Placeholder 2">
            <a:extLst>
              <a:ext uri="{FF2B5EF4-FFF2-40B4-BE49-F238E27FC236}">
                <a16:creationId xmlns:a16="http://schemas.microsoft.com/office/drawing/2014/main" id="{3E8205E1-4C73-4B28-965B-FE1B58C55D9A}"/>
              </a:ext>
            </a:extLst>
          </p:cNvPr>
          <p:cNvSpPr>
            <a:spLocks noGrp="1"/>
          </p:cNvSpPr>
          <p:nvPr>
            <p:ph idx="13"/>
          </p:nvPr>
        </p:nvSpPr>
        <p:spPr>
          <a:xfrm>
            <a:off x="471056" y="1687319"/>
            <a:ext cx="4276042" cy="2216715"/>
          </a:xfrm>
          <a:prstGeom prst="rect">
            <a:avLst/>
          </a:prstGeom>
        </p:spPr>
        <p:txBody>
          <a:bodyPr vert="horz" lIns="91440" tIns="45720" rIns="91440" bIns="45720" numCol="2" spcCol="182880" rtlCol="0">
            <a:noAutofit/>
          </a:bodyPr>
          <a:lstStyle>
            <a:lvl1pPr marL="177800" indent="-168275">
              <a:lnSpc>
                <a:spcPct val="10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1pPr>
            <a:lvl2pPr marL="177800" indent="-168275">
              <a:lnSpc>
                <a:spcPct val="10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2pPr>
            <a:lvl3pPr marL="177800" indent="-168275">
              <a:lnSpc>
                <a:spcPct val="9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3pPr>
            <a:lvl4pPr marL="177800" indent="-168275">
              <a:lnSpc>
                <a:spcPct val="9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4pPr>
            <a:lvl5pPr marL="177800" indent="-168275">
              <a:lnSpc>
                <a:spcPct val="9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7" name="Slide Number Placeholder 2">
            <a:extLst>
              <a:ext uri="{FF2B5EF4-FFF2-40B4-BE49-F238E27FC236}">
                <a16:creationId xmlns:a16="http://schemas.microsoft.com/office/drawing/2014/main" id="{D8B536AC-96E9-9A4B-B205-245D6B459DAB}"/>
              </a:ext>
            </a:extLst>
          </p:cNvPr>
          <p:cNvSpPr>
            <a:spLocks noGrp="1"/>
          </p:cNvSpPr>
          <p:nvPr>
            <p:ph type="sldNum" sz="quarter" idx="10"/>
          </p:nvPr>
        </p:nvSpPr>
        <p:spPr>
          <a:xfrm>
            <a:off x="457200" y="4649122"/>
            <a:ext cx="2057400" cy="273844"/>
          </a:xfrm>
        </p:spPr>
        <p:txBody>
          <a:bodyPr/>
          <a:lstStyle/>
          <a:p>
            <a:fld id="{C51B5984-C094-0A42-BFB6-9F57449A1222}" type="slidenum">
              <a:rPr lang="en-US" smtClean="0"/>
              <a:pPr/>
              <a:t>‹#›</a:t>
            </a:fld>
            <a:endParaRPr lang="en-US" dirty="0"/>
          </a:p>
        </p:txBody>
      </p:sp>
    </p:spTree>
    <p:extLst>
      <p:ext uri="{BB962C8B-B14F-4D97-AF65-F5344CB8AC3E}">
        <p14:creationId xmlns:p14="http://schemas.microsoft.com/office/powerpoint/2010/main" val="368650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ustry slide - 2 horizontal">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65B83EB-A9EA-2747-A4A2-B9D1F9F0B416}"/>
              </a:ext>
            </a:extLst>
          </p:cNvPr>
          <p:cNvSpPr>
            <a:spLocks noGrp="1"/>
          </p:cNvSpPr>
          <p:nvPr>
            <p:ph type="title"/>
          </p:nvPr>
        </p:nvSpPr>
        <p:spPr>
          <a:xfrm>
            <a:off x="457200" y="457200"/>
            <a:ext cx="4682806" cy="298669"/>
          </a:xfrm>
        </p:spPr>
        <p:txBody>
          <a:body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20F046F7-B78E-154D-BBB0-E3BD7BCA1E0D}"/>
              </a:ext>
            </a:extLst>
          </p:cNvPr>
          <p:cNvSpPr>
            <a:spLocks noGrp="1"/>
          </p:cNvSpPr>
          <p:nvPr>
            <p:ph idx="1"/>
          </p:nvPr>
        </p:nvSpPr>
        <p:spPr>
          <a:xfrm>
            <a:off x="471056" y="1044103"/>
            <a:ext cx="4276042" cy="551234"/>
          </a:xfrm>
          <a:prstGeom prst="rect">
            <a:avLst/>
          </a:prstGeom>
        </p:spPr>
        <p:txBody>
          <a:bodyPr vert="horz" lIns="91440" tIns="45720" rIns="91440" bIns="45720" rtlCol="0">
            <a:noAutofit/>
          </a:bodyPr>
          <a:lstStyle>
            <a:lvl1pPr marL="9525" indent="0">
              <a:lnSpc>
                <a:spcPct val="100000"/>
              </a:lnSpc>
              <a:spcAft>
                <a:spcPts val="900"/>
              </a:spcAft>
              <a:buClr>
                <a:srgbClr val="005776"/>
              </a:buClr>
              <a:buFont typeface="Arial" panose="020B0604020202020204" pitchFamily="34" charset="0"/>
              <a:buNone/>
              <a:tabLst/>
              <a:defRPr sz="1000">
                <a:latin typeface="Arial" panose="020B0604020202020204" pitchFamily="34" charset="0"/>
                <a:cs typeface="Arial" panose="020B0604020202020204" pitchFamily="34" charset="0"/>
              </a:defRPr>
            </a:lvl1pPr>
            <a:lvl2pPr marL="177800" indent="-168275">
              <a:lnSpc>
                <a:spcPct val="10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2pPr>
            <a:lvl3pPr marL="177800" indent="-168275">
              <a:lnSpc>
                <a:spcPct val="9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3pPr>
            <a:lvl4pPr marL="177800" indent="-168275">
              <a:lnSpc>
                <a:spcPct val="9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4pPr>
            <a:lvl5pPr marL="177800" indent="-168275">
              <a:lnSpc>
                <a:spcPct val="9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9" name="Text Placeholder 2">
            <a:extLst>
              <a:ext uri="{FF2B5EF4-FFF2-40B4-BE49-F238E27FC236}">
                <a16:creationId xmlns:a16="http://schemas.microsoft.com/office/drawing/2014/main" id="{3E8205E1-4C73-4B28-965B-FE1B58C55D9A}"/>
              </a:ext>
            </a:extLst>
          </p:cNvPr>
          <p:cNvSpPr>
            <a:spLocks noGrp="1"/>
          </p:cNvSpPr>
          <p:nvPr>
            <p:ph idx="13"/>
          </p:nvPr>
        </p:nvSpPr>
        <p:spPr>
          <a:xfrm>
            <a:off x="471056" y="1687319"/>
            <a:ext cx="4276042" cy="2216715"/>
          </a:xfrm>
          <a:prstGeom prst="rect">
            <a:avLst/>
          </a:prstGeom>
        </p:spPr>
        <p:txBody>
          <a:bodyPr vert="horz" lIns="91440" tIns="45720" rIns="91440" bIns="45720" numCol="2" spcCol="182880" rtlCol="0">
            <a:noAutofit/>
          </a:bodyPr>
          <a:lstStyle>
            <a:lvl1pPr marL="177800" indent="-168275">
              <a:lnSpc>
                <a:spcPct val="10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1pPr>
            <a:lvl2pPr marL="177800" indent="-168275">
              <a:lnSpc>
                <a:spcPct val="10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2pPr>
            <a:lvl3pPr marL="177800" indent="-168275">
              <a:lnSpc>
                <a:spcPct val="9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3pPr>
            <a:lvl4pPr marL="177800" indent="-168275">
              <a:lnSpc>
                <a:spcPct val="9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4pPr>
            <a:lvl5pPr marL="177800" indent="-168275">
              <a:lnSpc>
                <a:spcPct val="9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6" name="Picture Placeholder 5">
            <a:extLst>
              <a:ext uri="{FF2B5EF4-FFF2-40B4-BE49-F238E27FC236}">
                <a16:creationId xmlns:a16="http://schemas.microsoft.com/office/drawing/2014/main" id="{BAE38C97-362C-834F-B5EE-873E44C056E6}"/>
              </a:ext>
            </a:extLst>
          </p:cNvPr>
          <p:cNvSpPr>
            <a:spLocks noGrp="1"/>
          </p:cNvSpPr>
          <p:nvPr>
            <p:ph type="pic" sz="quarter" idx="12"/>
          </p:nvPr>
        </p:nvSpPr>
        <p:spPr>
          <a:xfrm>
            <a:off x="5140006" y="0"/>
            <a:ext cx="4003994" cy="2542032"/>
          </a:xfrm>
          <a:prstGeom prst="rect">
            <a:avLst/>
          </a:prstGeom>
        </p:spPr>
        <p:txBody>
          <a:bodyPr/>
          <a:lstStyle/>
          <a:p>
            <a:r>
              <a:rPr lang="en-US"/>
              <a:t>Click icon to add picture</a:t>
            </a:r>
            <a:endParaRPr lang="en-US" dirty="0"/>
          </a:p>
        </p:txBody>
      </p:sp>
      <p:sp>
        <p:nvSpPr>
          <p:cNvPr id="7" name="Picture Placeholder 5">
            <a:extLst>
              <a:ext uri="{FF2B5EF4-FFF2-40B4-BE49-F238E27FC236}">
                <a16:creationId xmlns:a16="http://schemas.microsoft.com/office/drawing/2014/main" id="{699BF929-3ED7-4B2E-9523-4AA52CEEC416}"/>
              </a:ext>
            </a:extLst>
          </p:cNvPr>
          <p:cNvSpPr>
            <a:spLocks noGrp="1"/>
          </p:cNvSpPr>
          <p:nvPr>
            <p:ph type="pic" sz="quarter" idx="14"/>
          </p:nvPr>
        </p:nvSpPr>
        <p:spPr>
          <a:xfrm>
            <a:off x="5140006" y="2604128"/>
            <a:ext cx="4003994" cy="2542032"/>
          </a:xfrm>
          <a:prstGeom prst="rect">
            <a:avLst/>
          </a:prstGeom>
        </p:spPr>
        <p:txBody>
          <a:bodyPr/>
          <a:lstStyle/>
          <a:p>
            <a:r>
              <a:rPr lang="en-US"/>
              <a:t>Click icon to add picture</a:t>
            </a:r>
            <a:endParaRPr lang="en-US" dirty="0"/>
          </a:p>
        </p:txBody>
      </p:sp>
      <p:sp>
        <p:nvSpPr>
          <p:cNvPr id="8" name="Slide Number Placeholder 2">
            <a:extLst>
              <a:ext uri="{FF2B5EF4-FFF2-40B4-BE49-F238E27FC236}">
                <a16:creationId xmlns:a16="http://schemas.microsoft.com/office/drawing/2014/main" id="{2E94CF13-6190-4A4A-BA18-CBE8AE982448}"/>
              </a:ext>
            </a:extLst>
          </p:cNvPr>
          <p:cNvSpPr>
            <a:spLocks noGrp="1"/>
          </p:cNvSpPr>
          <p:nvPr>
            <p:ph type="sldNum" sz="quarter" idx="10"/>
          </p:nvPr>
        </p:nvSpPr>
        <p:spPr>
          <a:xfrm>
            <a:off x="457200" y="4649122"/>
            <a:ext cx="2057400" cy="273844"/>
          </a:xfrm>
        </p:spPr>
        <p:txBody>
          <a:bodyPr/>
          <a:lstStyle/>
          <a:p>
            <a:fld id="{C51B5984-C094-0A42-BFB6-9F57449A1222}" type="slidenum">
              <a:rPr lang="en-US" smtClean="0"/>
              <a:pPr/>
              <a:t>‹#›</a:t>
            </a:fld>
            <a:endParaRPr lang="en-US" dirty="0"/>
          </a:p>
        </p:txBody>
      </p:sp>
    </p:spTree>
    <p:extLst>
      <p:ext uri="{BB962C8B-B14F-4D97-AF65-F5344CB8AC3E}">
        <p14:creationId xmlns:p14="http://schemas.microsoft.com/office/powerpoint/2010/main" val="314676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air Title+Subtitl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1F39F54-36A3-2E46-90BB-66C0206DA488}"/>
              </a:ext>
            </a:extLst>
          </p:cNvPr>
          <p:cNvSpPr>
            <a:spLocks noGrp="1"/>
          </p:cNvSpPr>
          <p:nvPr>
            <p:ph type="pic" sz="quarter" idx="11"/>
          </p:nvPr>
        </p:nvSpPr>
        <p:spPr>
          <a:xfrm>
            <a:off x="-2186" y="-6352"/>
            <a:ext cx="9152535" cy="3800919"/>
          </a:xfrm>
          <a:custGeom>
            <a:avLst/>
            <a:gdLst>
              <a:gd name="connsiteX0" fmla="*/ 0 w 9144000"/>
              <a:gd name="connsiteY0" fmla="*/ 0 h 3778250"/>
              <a:gd name="connsiteX1" fmla="*/ 8514279 w 9144000"/>
              <a:gd name="connsiteY1" fmla="*/ 0 h 3778250"/>
              <a:gd name="connsiteX2" fmla="*/ 9144000 w 9144000"/>
              <a:gd name="connsiteY2" fmla="*/ 629721 h 3778250"/>
              <a:gd name="connsiteX3" fmla="*/ 9144000 w 9144000"/>
              <a:gd name="connsiteY3" fmla="*/ 3778250 h 3778250"/>
              <a:gd name="connsiteX4" fmla="*/ 0 w 9144000"/>
              <a:gd name="connsiteY4" fmla="*/ 3778250 h 3778250"/>
              <a:gd name="connsiteX5" fmla="*/ 0 w 9144000"/>
              <a:gd name="connsiteY5" fmla="*/ 0 h 3778250"/>
              <a:gd name="connsiteX0" fmla="*/ 0 w 9144000"/>
              <a:gd name="connsiteY0" fmla="*/ 0 h 3778250"/>
              <a:gd name="connsiteX1" fmla="*/ 9135381 w 9144000"/>
              <a:gd name="connsiteY1" fmla="*/ 8627 h 3778250"/>
              <a:gd name="connsiteX2" fmla="*/ 9144000 w 9144000"/>
              <a:gd name="connsiteY2" fmla="*/ 629721 h 3778250"/>
              <a:gd name="connsiteX3" fmla="*/ 9144000 w 9144000"/>
              <a:gd name="connsiteY3" fmla="*/ 3778250 h 3778250"/>
              <a:gd name="connsiteX4" fmla="*/ 0 w 9144000"/>
              <a:gd name="connsiteY4" fmla="*/ 3778250 h 3778250"/>
              <a:gd name="connsiteX5" fmla="*/ 0 w 9144000"/>
              <a:gd name="connsiteY5" fmla="*/ 0 h 3778250"/>
              <a:gd name="connsiteX0" fmla="*/ 0 w 9144000"/>
              <a:gd name="connsiteY0" fmla="*/ 0 h 3778250"/>
              <a:gd name="connsiteX1" fmla="*/ 9135381 w 9144000"/>
              <a:gd name="connsiteY1" fmla="*/ 8627 h 3778250"/>
              <a:gd name="connsiteX2" fmla="*/ 9144000 w 9144000"/>
              <a:gd name="connsiteY2" fmla="*/ 629721 h 3778250"/>
              <a:gd name="connsiteX3" fmla="*/ 7867290 w 9144000"/>
              <a:gd name="connsiteY3" fmla="*/ 3752371 h 3778250"/>
              <a:gd name="connsiteX4" fmla="*/ 0 w 9144000"/>
              <a:gd name="connsiteY4" fmla="*/ 3778250 h 3778250"/>
              <a:gd name="connsiteX5" fmla="*/ 0 w 9144000"/>
              <a:gd name="connsiteY5" fmla="*/ 0 h 3778250"/>
              <a:gd name="connsiteX0" fmla="*/ 0 w 9135381"/>
              <a:gd name="connsiteY0" fmla="*/ 0 h 3778250"/>
              <a:gd name="connsiteX1" fmla="*/ 9135381 w 9135381"/>
              <a:gd name="connsiteY1" fmla="*/ 8627 h 3778250"/>
              <a:gd name="connsiteX2" fmla="*/ 9135373 w 9135381"/>
              <a:gd name="connsiteY2" fmla="*/ 2191102 h 3778250"/>
              <a:gd name="connsiteX3" fmla="*/ 7867290 w 9135381"/>
              <a:gd name="connsiteY3" fmla="*/ 3752371 h 3778250"/>
              <a:gd name="connsiteX4" fmla="*/ 0 w 9135381"/>
              <a:gd name="connsiteY4" fmla="*/ 3778250 h 3778250"/>
              <a:gd name="connsiteX5" fmla="*/ 0 w 9135381"/>
              <a:gd name="connsiteY5" fmla="*/ 0 h 3778250"/>
              <a:gd name="connsiteX0" fmla="*/ 0 w 9135381"/>
              <a:gd name="connsiteY0" fmla="*/ 0 h 3786876"/>
              <a:gd name="connsiteX1" fmla="*/ 9135381 w 9135381"/>
              <a:gd name="connsiteY1" fmla="*/ 8627 h 3786876"/>
              <a:gd name="connsiteX2" fmla="*/ 9135373 w 9135381"/>
              <a:gd name="connsiteY2" fmla="*/ 2191102 h 3786876"/>
              <a:gd name="connsiteX3" fmla="*/ 8289984 w 9135381"/>
              <a:gd name="connsiteY3" fmla="*/ 3786876 h 3786876"/>
              <a:gd name="connsiteX4" fmla="*/ 0 w 9135381"/>
              <a:gd name="connsiteY4" fmla="*/ 3778250 h 3786876"/>
              <a:gd name="connsiteX5" fmla="*/ 0 w 9135381"/>
              <a:gd name="connsiteY5" fmla="*/ 0 h 3786876"/>
              <a:gd name="connsiteX0" fmla="*/ 0 w 9143999"/>
              <a:gd name="connsiteY0" fmla="*/ 0 h 3786876"/>
              <a:gd name="connsiteX1" fmla="*/ 9135381 w 9143999"/>
              <a:gd name="connsiteY1" fmla="*/ 8627 h 3786876"/>
              <a:gd name="connsiteX2" fmla="*/ 9143999 w 9143999"/>
              <a:gd name="connsiteY2" fmla="*/ 2147970 h 3786876"/>
              <a:gd name="connsiteX3" fmla="*/ 8289984 w 9143999"/>
              <a:gd name="connsiteY3" fmla="*/ 3786876 h 3786876"/>
              <a:gd name="connsiteX4" fmla="*/ 0 w 9143999"/>
              <a:gd name="connsiteY4" fmla="*/ 3778250 h 3786876"/>
              <a:gd name="connsiteX5" fmla="*/ 0 w 9143999"/>
              <a:gd name="connsiteY5" fmla="*/ 0 h 3786876"/>
              <a:gd name="connsiteX0" fmla="*/ 0 w 9139334"/>
              <a:gd name="connsiteY0" fmla="*/ 0 h 3786876"/>
              <a:gd name="connsiteX1" fmla="*/ 9135381 w 9139334"/>
              <a:gd name="connsiteY1" fmla="*/ 8627 h 3786876"/>
              <a:gd name="connsiteX2" fmla="*/ 9139334 w 9139334"/>
              <a:gd name="connsiteY2" fmla="*/ 2199288 h 3786876"/>
              <a:gd name="connsiteX3" fmla="*/ 8289984 w 9139334"/>
              <a:gd name="connsiteY3" fmla="*/ 3786876 h 3786876"/>
              <a:gd name="connsiteX4" fmla="*/ 0 w 9139334"/>
              <a:gd name="connsiteY4" fmla="*/ 3778250 h 3786876"/>
              <a:gd name="connsiteX5" fmla="*/ 0 w 9139334"/>
              <a:gd name="connsiteY5" fmla="*/ 0 h 3786876"/>
              <a:gd name="connsiteX0" fmla="*/ 0 w 9140046"/>
              <a:gd name="connsiteY0" fmla="*/ 0 h 3786876"/>
              <a:gd name="connsiteX1" fmla="*/ 9140046 w 9140046"/>
              <a:gd name="connsiteY1" fmla="*/ 3962 h 3786876"/>
              <a:gd name="connsiteX2" fmla="*/ 9139334 w 9140046"/>
              <a:gd name="connsiteY2" fmla="*/ 2199288 h 3786876"/>
              <a:gd name="connsiteX3" fmla="*/ 8289984 w 9140046"/>
              <a:gd name="connsiteY3" fmla="*/ 3786876 h 3786876"/>
              <a:gd name="connsiteX4" fmla="*/ 0 w 9140046"/>
              <a:gd name="connsiteY4" fmla="*/ 3778250 h 3786876"/>
              <a:gd name="connsiteX5" fmla="*/ 0 w 9140046"/>
              <a:gd name="connsiteY5" fmla="*/ 0 h 3786876"/>
              <a:gd name="connsiteX0" fmla="*/ 0 w 9140046"/>
              <a:gd name="connsiteY0" fmla="*/ 0 h 3786876"/>
              <a:gd name="connsiteX1" fmla="*/ 9140046 w 9140046"/>
              <a:gd name="connsiteY1" fmla="*/ 3962 h 3786876"/>
              <a:gd name="connsiteX2" fmla="*/ 9139334 w 9140046"/>
              <a:gd name="connsiteY2" fmla="*/ 2199288 h 3786876"/>
              <a:gd name="connsiteX3" fmla="*/ 8289984 w 9140046"/>
              <a:gd name="connsiteY3" fmla="*/ 3786876 h 3786876"/>
              <a:gd name="connsiteX4" fmla="*/ 0 w 9140046"/>
              <a:gd name="connsiteY4" fmla="*/ 3778250 h 3786876"/>
              <a:gd name="connsiteX5" fmla="*/ 0 w 9140046"/>
              <a:gd name="connsiteY5" fmla="*/ 0 h 3786876"/>
              <a:gd name="connsiteX0" fmla="*/ 0 w 9140046"/>
              <a:gd name="connsiteY0" fmla="*/ 0 h 3787580"/>
              <a:gd name="connsiteX1" fmla="*/ 9140046 w 9140046"/>
              <a:gd name="connsiteY1" fmla="*/ 3962 h 3787580"/>
              <a:gd name="connsiteX2" fmla="*/ 9139334 w 9140046"/>
              <a:gd name="connsiteY2" fmla="*/ 2199288 h 3787580"/>
              <a:gd name="connsiteX3" fmla="*/ 8289984 w 9140046"/>
              <a:gd name="connsiteY3" fmla="*/ 3786876 h 3787580"/>
              <a:gd name="connsiteX4" fmla="*/ 0 w 9140046"/>
              <a:gd name="connsiteY4" fmla="*/ 3787580 h 3787580"/>
              <a:gd name="connsiteX5" fmla="*/ 0 w 9140046"/>
              <a:gd name="connsiteY5" fmla="*/ 0 h 3787580"/>
              <a:gd name="connsiteX0" fmla="*/ 0 w 9140046"/>
              <a:gd name="connsiteY0" fmla="*/ 0 h 3803303"/>
              <a:gd name="connsiteX1" fmla="*/ 9140046 w 9140046"/>
              <a:gd name="connsiteY1" fmla="*/ 3962 h 3803303"/>
              <a:gd name="connsiteX2" fmla="*/ 9139334 w 9140046"/>
              <a:gd name="connsiteY2" fmla="*/ 2199288 h 3803303"/>
              <a:gd name="connsiteX3" fmla="*/ 8268082 w 9140046"/>
              <a:gd name="connsiteY3" fmla="*/ 3803303 h 3803303"/>
              <a:gd name="connsiteX4" fmla="*/ 0 w 9140046"/>
              <a:gd name="connsiteY4" fmla="*/ 3787580 h 3803303"/>
              <a:gd name="connsiteX5" fmla="*/ 0 w 9140046"/>
              <a:gd name="connsiteY5" fmla="*/ 0 h 3803303"/>
              <a:gd name="connsiteX0" fmla="*/ 0 w 9145522"/>
              <a:gd name="connsiteY0" fmla="*/ 6989 h 3810292"/>
              <a:gd name="connsiteX1" fmla="*/ 9145522 w 9145522"/>
              <a:gd name="connsiteY1" fmla="*/ 0 h 3810292"/>
              <a:gd name="connsiteX2" fmla="*/ 9139334 w 9145522"/>
              <a:gd name="connsiteY2" fmla="*/ 2206277 h 3810292"/>
              <a:gd name="connsiteX3" fmla="*/ 8268082 w 9145522"/>
              <a:gd name="connsiteY3" fmla="*/ 3810292 h 3810292"/>
              <a:gd name="connsiteX4" fmla="*/ 0 w 9145522"/>
              <a:gd name="connsiteY4" fmla="*/ 3794569 h 3810292"/>
              <a:gd name="connsiteX5" fmla="*/ 0 w 9145522"/>
              <a:gd name="connsiteY5" fmla="*/ 6989 h 3810292"/>
              <a:gd name="connsiteX0" fmla="*/ 0 w 9145522"/>
              <a:gd name="connsiteY0" fmla="*/ 6989 h 3810292"/>
              <a:gd name="connsiteX1" fmla="*/ 9145522 w 9145522"/>
              <a:gd name="connsiteY1" fmla="*/ 0 h 3810292"/>
              <a:gd name="connsiteX2" fmla="*/ 9139334 w 9145522"/>
              <a:gd name="connsiteY2" fmla="*/ 2206277 h 3810292"/>
              <a:gd name="connsiteX3" fmla="*/ 8268082 w 9145522"/>
              <a:gd name="connsiteY3" fmla="*/ 3810292 h 3810292"/>
              <a:gd name="connsiteX4" fmla="*/ 0 w 9145522"/>
              <a:gd name="connsiteY4" fmla="*/ 3794569 h 3810292"/>
              <a:gd name="connsiteX5" fmla="*/ 0 w 9145522"/>
              <a:gd name="connsiteY5" fmla="*/ 6989 h 3810292"/>
              <a:gd name="connsiteX0" fmla="*/ 0 w 9145522"/>
              <a:gd name="connsiteY0" fmla="*/ 6989 h 3810292"/>
              <a:gd name="connsiteX1" fmla="*/ 9145522 w 9145522"/>
              <a:gd name="connsiteY1" fmla="*/ 0 h 3810292"/>
              <a:gd name="connsiteX2" fmla="*/ 9139334 w 9145522"/>
              <a:gd name="connsiteY2" fmla="*/ 2206277 h 3810292"/>
              <a:gd name="connsiteX3" fmla="*/ 8268082 w 9145522"/>
              <a:gd name="connsiteY3" fmla="*/ 3810292 h 3810292"/>
              <a:gd name="connsiteX4" fmla="*/ 0 w 9145522"/>
              <a:gd name="connsiteY4" fmla="*/ 3794569 h 3810292"/>
              <a:gd name="connsiteX5" fmla="*/ 0 w 9145522"/>
              <a:gd name="connsiteY5" fmla="*/ 6989 h 3810292"/>
              <a:gd name="connsiteX0" fmla="*/ 6902 w 9145522"/>
              <a:gd name="connsiteY0" fmla="*/ 3538 h 3810292"/>
              <a:gd name="connsiteX1" fmla="*/ 9145522 w 9145522"/>
              <a:gd name="connsiteY1" fmla="*/ 0 h 3810292"/>
              <a:gd name="connsiteX2" fmla="*/ 9139334 w 9145522"/>
              <a:gd name="connsiteY2" fmla="*/ 2206277 h 3810292"/>
              <a:gd name="connsiteX3" fmla="*/ 8268082 w 9145522"/>
              <a:gd name="connsiteY3" fmla="*/ 3810292 h 3810292"/>
              <a:gd name="connsiteX4" fmla="*/ 0 w 9145522"/>
              <a:gd name="connsiteY4" fmla="*/ 3794569 h 3810292"/>
              <a:gd name="connsiteX5" fmla="*/ 6902 w 9145522"/>
              <a:gd name="connsiteY5" fmla="*/ 3538 h 3810292"/>
              <a:gd name="connsiteX0" fmla="*/ 664 w 9146185"/>
              <a:gd name="connsiteY0" fmla="*/ 2139 h 3812343"/>
              <a:gd name="connsiteX1" fmla="*/ 9146185 w 9146185"/>
              <a:gd name="connsiteY1" fmla="*/ 2051 h 3812343"/>
              <a:gd name="connsiteX2" fmla="*/ 9139997 w 9146185"/>
              <a:gd name="connsiteY2" fmla="*/ 2208328 h 3812343"/>
              <a:gd name="connsiteX3" fmla="*/ 8268745 w 9146185"/>
              <a:gd name="connsiteY3" fmla="*/ 3812343 h 3812343"/>
              <a:gd name="connsiteX4" fmla="*/ 663 w 9146185"/>
              <a:gd name="connsiteY4" fmla="*/ 3796620 h 3812343"/>
              <a:gd name="connsiteX5" fmla="*/ 664 w 9146185"/>
              <a:gd name="connsiteY5" fmla="*/ 2139 h 3812343"/>
              <a:gd name="connsiteX0" fmla="*/ 664 w 9146185"/>
              <a:gd name="connsiteY0" fmla="*/ 2139 h 3796620"/>
              <a:gd name="connsiteX1" fmla="*/ 9146185 w 9146185"/>
              <a:gd name="connsiteY1" fmla="*/ 2051 h 3796620"/>
              <a:gd name="connsiteX2" fmla="*/ 9139997 w 9146185"/>
              <a:gd name="connsiteY2" fmla="*/ 2208328 h 3796620"/>
              <a:gd name="connsiteX3" fmla="*/ 8284620 w 9146185"/>
              <a:gd name="connsiteY3" fmla="*/ 3796468 h 3796620"/>
              <a:gd name="connsiteX4" fmla="*/ 663 w 9146185"/>
              <a:gd name="connsiteY4" fmla="*/ 3796620 h 3796620"/>
              <a:gd name="connsiteX5" fmla="*/ 664 w 9146185"/>
              <a:gd name="connsiteY5" fmla="*/ 2139 h 3796620"/>
              <a:gd name="connsiteX0" fmla="*/ 664 w 9146347"/>
              <a:gd name="connsiteY0" fmla="*/ 2139 h 3796620"/>
              <a:gd name="connsiteX1" fmla="*/ 9146185 w 9146347"/>
              <a:gd name="connsiteY1" fmla="*/ 2051 h 3796620"/>
              <a:gd name="connsiteX2" fmla="*/ 9146347 w 9146347"/>
              <a:gd name="connsiteY2" fmla="*/ 2189278 h 3796620"/>
              <a:gd name="connsiteX3" fmla="*/ 8284620 w 9146347"/>
              <a:gd name="connsiteY3" fmla="*/ 3796468 h 3796620"/>
              <a:gd name="connsiteX4" fmla="*/ 663 w 9146347"/>
              <a:gd name="connsiteY4" fmla="*/ 3796620 h 3796620"/>
              <a:gd name="connsiteX5" fmla="*/ 664 w 9146347"/>
              <a:gd name="connsiteY5" fmla="*/ 2139 h 3796620"/>
              <a:gd name="connsiteX0" fmla="*/ 664 w 9152535"/>
              <a:gd name="connsiteY0" fmla="*/ 6438 h 3800919"/>
              <a:gd name="connsiteX1" fmla="*/ 9152535 w 9152535"/>
              <a:gd name="connsiteY1" fmla="*/ 0 h 3800919"/>
              <a:gd name="connsiteX2" fmla="*/ 9146347 w 9152535"/>
              <a:gd name="connsiteY2" fmla="*/ 2193577 h 3800919"/>
              <a:gd name="connsiteX3" fmla="*/ 8284620 w 9152535"/>
              <a:gd name="connsiteY3" fmla="*/ 3800767 h 3800919"/>
              <a:gd name="connsiteX4" fmla="*/ 663 w 9152535"/>
              <a:gd name="connsiteY4" fmla="*/ 3800919 h 3800919"/>
              <a:gd name="connsiteX5" fmla="*/ 664 w 9152535"/>
              <a:gd name="connsiteY5" fmla="*/ 6438 h 380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2535" h="3800919">
                <a:moveTo>
                  <a:pt x="664" y="6438"/>
                </a:moveTo>
                <a:cubicBezTo>
                  <a:pt x="440543" y="657"/>
                  <a:pt x="6104028" y="2330"/>
                  <a:pt x="9152535" y="0"/>
                </a:cubicBezTo>
                <a:cubicBezTo>
                  <a:pt x="9152532" y="727492"/>
                  <a:pt x="9146350" y="1466085"/>
                  <a:pt x="9146347" y="2193577"/>
                </a:cubicBezTo>
                <a:lnTo>
                  <a:pt x="8284620" y="3800767"/>
                </a:lnTo>
                <a:lnTo>
                  <a:pt x="663" y="3800919"/>
                </a:lnTo>
                <a:cubicBezTo>
                  <a:pt x="2964" y="2537242"/>
                  <a:pt x="-1637" y="1270115"/>
                  <a:pt x="664" y="6438"/>
                </a:cubicBezTo>
                <a:close/>
              </a:path>
            </a:pathLst>
          </a:custGeom>
        </p:spPr>
        <p:txBody>
          <a:bodyPr/>
          <a:lstStyle/>
          <a:p>
            <a:r>
              <a:rPr lang="en-US"/>
              <a:t>Click icon to add picture</a:t>
            </a:r>
          </a:p>
        </p:txBody>
      </p:sp>
      <p:sp>
        <p:nvSpPr>
          <p:cNvPr id="7" name="Freeform: Shape 6">
            <a:extLst>
              <a:ext uri="{FF2B5EF4-FFF2-40B4-BE49-F238E27FC236}">
                <a16:creationId xmlns:a16="http://schemas.microsoft.com/office/drawing/2014/main" id="{6F5DCB76-04D2-4E36-B552-02CE2EA3195D}"/>
              </a:ext>
            </a:extLst>
          </p:cNvPr>
          <p:cNvSpPr/>
          <p:nvPr userDrawn="1"/>
        </p:nvSpPr>
        <p:spPr bwMode="white">
          <a:xfrm>
            <a:off x="0" y="2178996"/>
            <a:ext cx="9144000" cy="2964504"/>
          </a:xfrm>
          <a:custGeom>
            <a:avLst/>
            <a:gdLst>
              <a:gd name="connsiteX0" fmla="*/ 9144000 w 9144000"/>
              <a:gd name="connsiteY0" fmla="*/ 0 h 2964504"/>
              <a:gd name="connsiteX1" fmla="*/ 9144000 w 9144000"/>
              <a:gd name="connsiteY1" fmla="*/ 1592904 h 2964504"/>
              <a:gd name="connsiteX2" fmla="*/ 9144000 w 9144000"/>
              <a:gd name="connsiteY2" fmla="*/ 2964504 h 2964504"/>
              <a:gd name="connsiteX3" fmla="*/ 0 w 9144000"/>
              <a:gd name="connsiteY3" fmla="*/ 2964504 h 2964504"/>
              <a:gd name="connsiteX4" fmla="*/ 0 w 9144000"/>
              <a:gd name="connsiteY4" fmla="*/ 1592904 h 2964504"/>
              <a:gd name="connsiteX5" fmla="*/ 8287966 w 9144000"/>
              <a:gd name="connsiteY5" fmla="*/ 1592904 h 296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964504">
                <a:moveTo>
                  <a:pt x="9144000" y="0"/>
                </a:moveTo>
                <a:lnTo>
                  <a:pt x="9144000" y="1592904"/>
                </a:lnTo>
                <a:lnTo>
                  <a:pt x="9144000" y="2964504"/>
                </a:lnTo>
                <a:lnTo>
                  <a:pt x="0" y="2964504"/>
                </a:lnTo>
                <a:lnTo>
                  <a:pt x="0" y="1592904"/>
                </a:lnTo>
                <a:lnTo>
                  <a:pt x="8287966" y="159290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itle Placeholder 1">
            <a:extLst>
              <a:ext uri="{FF2B5EF4-FFF2-40B4-BE49-F238E27FC236}">
                <a16:creationId xmlns:a16="http://schemas.microsoft.com/office/drawing/2014/main" id="{1DE239AE-A166-7445-97DE-DC95949F4713}"/>
              </a:ext>
            </a:extLst>
          </p:cNvPr>
          <p:cNvSpPr>
            <a:spLocks noGrp="1"/>
          </p:cNvSpPr>
          <p:nvPr>
            <p:ph type="title" hasCustomPrompt="1"/>
          </p:nvPr>
        </p:nvSpPr>
        <p:spPr>
          <a:xfrm>
            <a:off x="2658291" y="4027925"/>
            <a:ext cx="4263527" cy="297980"/>
          </a:xfrm>
          <a:prstGeom prst="rect">
            <a:avLst/>
          </a:prstGeom>
        </p:spPr>
        <p:txBody>
          <a:bodyPr vert="horz" lIns="91440" tIns="45720" rIns="91440" bIns="45720" rtlCol="0" anchor="ctr">
            <a:noAutofit/>
          </a:bodyPr>
          <a:lstStyle>
            <a:lvl1pPr>
              <a:defRPr lang="en-US" sz="1400" b="1" kern="1200" cap="all" baseline="0" dirty="0">
                <a:solidFill>
                  <a:schemeClr val="tx2"/>
                </a:solidFill>
                <a:latin typeface="Arial" panose="020B0604020202020204" pitchFamily="34" charset="0"/>
                <a:ea typeface="+mj-ea"/>
                <a:cs typeface="Arial" panose="020B0604020202020204" pitchFamily="34" charset="0"/>
              </a:defRPr>
            </a:lvl1pPr>
          </a:lstStyle>
          <a:p>
            <a:r>
              <a:rPr lang="en-US" dirty="0"/>
              <a:t>CLICK TO ADD PRESENTATION TITLE</a:t>
            </a:r>
          </a:p>
        </p:txBody>
      </p:sp>
      <p:sp>
        <p:nvSpPr>
          <p:cNvPr id="3" name="Text Placeholder 2">
            <a:extLst>
              <a:ext uri="{FF2B5EF4-FFF2-40B4-BE49-F238E27FC236}">
                <a16:creationId xmlns:a16="http://schemas.microsoft.com/office/drawing/2014/main" id="{096C4048-A3FE-0042-BDFC-5A69E377A099}"/>
              </a:ext>
            </a:extLst>
          </p:cNvPr>
          <p:cNvSpPr>
            <a:spLocks noGrp="1"/>
          </p:cNvSpPr>
          <p:nvPr>
            <p:ph type="body" sz="quarter" idx="10" hasCustomPrompt="1"/>
          </p:nvPr>
        </p:nvSpPr>
        <p:spPr>
          <a:xfrm>
            <a:off x="2659063" y="4685168"/>
            <a:ext cx="4262437" cy="297980"/>
          </a:xfrm>
          <a:prstGeom prst="rect">
            <a:avLst/>
          </a:prstGeom>
        </p:spPr>
        <p:txBody>
          <a:bodyPr/>
          <a:lstStyle>
            <a:lvl1pPr marL="0" indent="0">
              <a:buNone/>
              <a:defRPr sz="1100">
                <a:solidFill>
                  <a:srgbClr val="A2AAAD"/>
                </a:solidFill>
              </a:defRPr>
            </a:lvl1pPr>
          </a:lstStyle>
          <a:p>
            <a:pPr lvl="0"/>
            <a:r>
              <a:rPr lang="en-US" dirty="0"/>
              <a:t>Presenter Name / Position Title / Date</a:t>
            </a:r>
          </a:p>
        </p:txBody>
      </p:sp>
      <p:sp>
        <p:nvSpPr>
          <p:cNvPr id="9" name="Title Placeholder 1">
            <a:extLst>
              <a:ext uri="{FF2B5EF4-FFF2-40B4-BE49-F238E27FC236}">
                <a16:creationId xmlns:a16="http://schemas.microsoft.com/office/drawing/2014/main" id="{8672E3F3-5F9B-EC49-9C01-595B9DB7266D}"/>
              </a:ext>
            </a:extLst>
          </p:cNvPr>
          <p:cNvSpPr txBox="1">
            <a:spLocks/>
          </p:cNvSpPr>
          <p:nvPr userDrawn="1"/>
        </p:nvSpPr>
        <p:spPr>
          <a:xfrm>
            <a:off x="2658291" y="4343612"/>
            <a:ext cx="4263527" cy="29798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lang="en-US" sz="1400" b="1" kern="1200" cap="all" baseline="0" dirty="0">
                <a:solidFill>
                  <a:schemeClr val="tx2"/>
                </a:solidFill>
                <a:latin typeface="Arial" panose="020B0604020202020204" pitchFamily="34" charset="0"/>
                <a:ea typeface="+mj-ea"/>
                <a:cs typeface="Arial" panose="020B0604020202020204" pitchFamily="34" charset="0"/>
              </a:defRPr>
            </a:lvl1pPr>
          </a:lstStyle>
          <a:p>
            <a:r>
              <a:rPr lang="en-US" sz="1100" b="0" dirty="0">
                <a:solidFill>
                  <a:schemeClr val="bg2"/>
                </a:solidFill>
              </a:rPr>
              <a:t>CLICK TO ADD optional PRESENTATION </a:t>
            </a:r>
            <a:r>
              <a:rPr lang="en-US" sz="1100" b="0" dirty="0" err="1">
                <a:solidFill>
                  <a:schemeClr val="bg2"/>
                </a:solidFill>
              </a:rPr>
              <a:t>subTITLE</a:t>
            </a:r>
            <a:endParaRPr lang="en-US" sz="1100" b="0" dirty="0">
              <a:solidFill>
                <a:schemeClr val="bg2"/>
              </a:solidFill>
            </a:endParaRPr>
          </a:p>
        </p:txBody>
      </p:sp>
      <p:grpSp>
        <p:nvGrpSpPr>
          <p:cNvPr id="18" name="Group 17">
            <a:extLst>
              <a:ext uri="{FF2B5EF4-FFF2-40B4-BE49-F238E27FC236}">
                <a16:creationId xmlns:a16="http://schemas.microsoft.com/office/drawing/2014/main" id="{E13BF096-9A9C-B045-BF80-DB7D77DBC167}"/>
              </a:ext>
            </a:extLst>
          </p:cNvPr>
          <p:cNvGrpSpPr/>
          <p:nvPr userDrawn="1"/>
        </p:nvGrpSpPr>
        <p:grpSpPr>
          <a:xfrm>
            <a:off x="644860" y="4310212"/>
            <a:ext cx="1370085" cy="281086"/>
            <a:chOff x="3587766" y="2914650"/>
            <a:chExt cx="5014294" cy="1028736"/>
          </a:xfrm>
        </p:grpSpPr>
        <p:sp>
          <p:nvSpPr>
            <p:cNvPr id="19" name="Freeform 18">
              <a:extLst>
                <a:ext uri="{FF2B5EF4-FFF2-40B4-BE49-F238E27FC236}">
                  <a16:creationId xmlns:a16="http://schemas.microsoft.com/office/drawing/2014/main" id="{A36D99E0-FD06-184B-917C-BA1721F91459}"/>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58D1B04B-A449-0A4D-B011-5CEA82F23408}"/>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F30A62C-5168-F44D-96A4-EF04EFEC6DC4}"/>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DCB4D92-3A86-BA40-9786-0112A4803983}"/>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D105BCFA-DF0E-DE4E-9E79-ABFB46606469}"/>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1F7D1D7A-9BBA-0E40-B432-63EA096C9730}"/>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87208DF-936A-5A4F-AFFE-32D39E1AB625}"/>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36698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ustry slide - 2 verticl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AE38C97-362C-834F-B5EE-873E44C056E6}"/>
              </a:ext>
            </a:extLst>
          </p:cNvPr>
          <p:cNvSpPr>
            <a:spLocks noGrp="1"/>
          </p:cNvSpPr>
          <p:nvPr>
            <p:ph type="pic" sz="quarter" idx="12"/>
          </p:nvPr>
        </p:nvSpPr>
        <p:spPr>
          <a:xfrm>
            <a:off x="5140006" y="0"/>
            <a:ext cx="1965960" cy="5143500"/>
          </a:xfrm>
          <a:prstGeom prst="rect">
            <a:avLst/>
          </a:prstGeo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97437F8-18CC-B14D-B122-426003331E50}"/>
              </a:ext>
            </a:extLst>
          </p:cNvPr>
          <p:cNvSpPr>
            <a:spLocks noGrp="1"/>
          </p:cNvSpPr>
          <p:nvPr>
            <p:ph type="title"/>
          </p:nvPr>
        </p:nvSpPr>
        <p:spPr>
          <a:xfrm>
            <a:off x="457200" y="457200"/>
            <a:ext cx="4276042" cy="298669"/>
          </a:xfrm>
        </p:spPr>
        <p:txBody>
          <a:body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20F046F7-B78E-154D-BBB0-E3BD7BCA1E0D}"/>
              </a:ext>
            </a:extLst>
          </p:cNvPr>
          <p:cNvSpPr>
            <a:spLocks noGrp="1"/>
          </p:cNvSpPr>
          <p:nvPr>
            <p:ph idx="1"/>
          </p:nvPr>
        </p:nvSpPr>
        <p:spPr>
          <a:xfrm>
            <a:off x="471056" y="1044103"/>
            <a:ext cx="4276042" cy="551234"/>
          </a:xfrm>
          <a:prstGeom prst="rect">
            <a:avLst/>
          </a:prstGeom>
        </p:spPr>
        <p:txBody>
          <a:bodyPr vert="horz" lIns="91440" tIns="45720" rIns="91440" bIns="45720" rtlCol="0">
            <a:noAutofit/>
          </a:bodyPr>
          <a:lstStyle>
            <a:lvl1pPr marL="9525" indent="0">
              <a:lnSpc>
                <a:spcPct val="100000"/>
              </a:lnSpc>
              <a:spcAft>
                <a:spcPts val="900"/>
              </a:spcAft>
              <a:buClr>
                <a:srgbClr val="005776"/>
              </a:buClr>
              <a:buFont typeface="Arial" panose="020B0604020202020204" pitchFamily="34" charset="0"/>
              <a:buNone/>
              <a:tabLst/>
              <a:defRPr sz="1000">
                <a:latin typeface="Arial" panose="020B0604020202020204" pitchFamily="34" charset="0"/>
                <a:cs typeface="Arial" panose="020B0604020202020204" pitchFamily="34" charset="0"/>
              </a:defRPr>
            </a:lvl1pPr>
            <a:lvl2pPr marL="177800" indent="-168275">
              <a:lnSpc>
                <a:spcPct val="10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2pPr>
            <a:lvl3pPr marL="177800" indent="-168275">
              <a:lnSpc>
                <a:spcPct val="9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3pPr>
            <a:lvl4pPr marL="177800" indent="-168275">
              <a:lnSpc>
                <a:spcPct val="9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4pPr>
            <a:lvl5pPr marL="177800" indent="-168275">
              <a:lnSpc>
                <a:spcPct val="9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9" name="Text Placeholder 2">
            <a:extLst>
              <a:ext uri="{FF2B5EF4-FFF2-40B4-BE49-F238E27FC236}">
                <a16:creationId xmlns:a16="http://schemas.microsoft.com/office/drawing/2014/main" id="{3E8205E1-4C73-4B28-965B-FE1B58C55D9A}"/>
              </a:ext>
            </a:extLst>
          </p:cNvPr>
          <p:cNvSpPr>
            <a:spLocks noGrp="1"/>
          </p:cNvSpPr>
          <p:nvPr>
            <p:ph idx="13"/>
          </p:nvPr>
        </p:nvSpPr>
        <p:spPr>
          <a:xfrm>
            <a:off x="471056" y="1687319"/>
            <a:ext cx="4276042" cy="2216715"/>
          </a:xfrm>
          <a:prstGeom prst="rect">
            <a:avLst/>
          </a:prstGeom>
        </p:spPr>
        <p:txBody>
          <a:bodyPr vert="horz" lIns="91440" tIns="45720" rIns="91440" bIns="45720" numCol="2" spcCol="182880" rtlCol="0">
            <a:noAutofit/>
          </a:bodyPr>
          <a:lstStyle>
            <a:lvl1pPr marL="177800" indent="-168275">
              <a:lnSpc>
                <a:spcPct val="10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1pPr>
            <a:lvl2pPr marL="177800" indent="-168275">
              <a:lnSpc>
                <a:spcPct val="10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2pPr>
            <a:lvl3pPr marL="177800" indent="-168275">
              <a:lnSpc>
                <a:spcPct val="9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3pPr>
            <a:lvl4pPr marL="177800" indent="-168275">
              <a:lnSpc>
                <a:spcPct val="9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4pPr>
            <a:lvl5pPr marL="177800" indent="-168275">
              <a:lnSpc>
                <a:spcPct val="9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7" name="Picture Placeholder 5">
            <a:extLst>
              <a:ext uri="{FF2B5EF4-FFF2-40B4-BE49-F238E27FC236}">
                <a16:creationId xmlns:a16="http://schemas.microsoft.com/office/drawing/2014/main" id="{699BF929-3ED7-4B2E-9523-4AA52CEEC416}"/>
              </a:ext>
            </a:extLst>
          </p:cNvPr>
          <p:cNvSpPr>
            <a:spLocks noGrp="1"/>
          </p:cNvSpPr>
          <p:nvPr>
            <p:ph type="pic" sz="quarter" idx="14"/>
          </p:nvPr>
        </p:nvSpPr>
        <p:spPr>
          <a:xfrm>
            <a:off x="7168482" y="0"/>
            <a:ext cx="1975104" cy="5143501"/>
          </a:xfrm>
          <a:prstGeom prst="rect">
            <a:avLst/>
          </a:prstGeom>
        </p:spPr>
        <p:txBody>
          <a:bodyPr/>
          <a:lstStyle/>
          <a:p>
            <a:r>
              <a:rPr lang="en-US"/>
              <a:t>Click icon to add picture</a:t>
            </a:r>
            <a:endParaRPr lang="en-US" dirty="0"/>
          </a:p>
        </p:txBody>
      </p:sp>
      <p:sp>
        <p:nvSpPr>
          <p:cNvPr id="8" name="Slide Number Placeholder 2">
            <a:extLst>
              <a:ext uri="{FF2B5EF4-FFF2-40B4-BE49-F238E27FC236}">
                <a16:creationId xmlns:a16="http://schemas.microsoft.com/office/drawing/2014/main" id="{A660CB4B-7BE0-544C-B4DE-DDF22AE1ED8F}"/>
              </a:ext>
            </a:extLst>
          </p:cNvPr>
          <p:cNvSpPr>
            <a:spLocks noGrp="1"/>
          </p:cNvSpPr>
          <p:nvPr>
            <p:ph type="sldNum" sz="quarter" idx="10"/>
          </p:nvPr>
        </p:nvSpPr>
        <p:spPr>
          <a:xfrm>
            <a:off x="457200" y="4649122"/>
            <a:ext cx="2057400" cy="273844"/>
          </a:xfrm>
        </p:spPr>
        <p:txBody>
          <a:bodyPr/>
          <a:lstStyle/>
          <a:p>
            <a:fld id="{C51B5984-C094-0A42-BFB6-9F57449A1222}" type="slidenum">
              <a:rPr lang="en-US" smtClean="0"/>
              <a:pPr/>
              <a:t>‹#›</a:t>
            </a:fld>
            <a:endParaRPr lang="en-US" dirty="0"/>
          </a:p>
        </p:txBody>
      </p:sp>
    </p:spTree>
    <p:extLst>
      <p:ext uri="{BB962C8B-B14F-4D97-AF65-F5344CB8AC3E}">
        <p14:creationId xmlns:p14="http://schemas.microsoft.com/office/powerpoint/2010/main" val="401348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ustry slide - 4 image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AE38C97-362C-834F-B5EE-873E44C056E6}"/>
              </a:ext>
            </a:extLst>
          </p:cNvPr>
          <p:cNvSpPr>
            <a:spLocks noGrp="1"/>
          </p:cNvSpPr>
          <p:nvPr>
            <p:ph type="pic" sz="quarter" idx="12"/>
          </p:nvPr>
        </p:nvSpPr>
        <p:spPr>
          <a:xfrm>
            <a:off x="5140006" y="0"/>
            <a:ext cx="1965960" cy="2542032"/>
          </a:xfrm>
          <a:prstGeom prst="rect">
            <a:avLst/>
          </a:prstGeo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97437F8-18CC-B14D-B122-426003331E50}"/>
              </a:ext>
            </a:extLst>
          </p:cNvPr>
          <p:cNvSpPr>
            <a:spLocks noGrp="1"/>
          </p:cNvSpPr>
          <p:nvPr>
            <p:ph type="title"/>
          </p:nvPr>
        </p:nvSpPr>
        <p:spPr>
          <a:xfrm>
            <a:off x="457200" y="457200"/>
            <a:ext cx="4276042" cy="298669"/>
          </a:xfrm>
        </p:spPr>
        <p:txBody>
          <a:body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20F046F7-B78E-154D-BBB0-E3BD7BCA1E0D}"/>
              </a:ext>
            </a:extLst>
          </p:cNvPr>
          <p:cNvSpPr>
            <a:spLocks noGrp="1"/>
          </p:cNvSpPr>
          <p:nvPr>
            <p:ph idx="1"/>
          </p:nvPr>
        </p:nvSpPr>
        <p:spPr>
          <a:xfrm>
            <a:off x="471056" y="1044103"/>
            <a:ext cx="4276042" cy="551234"/>
          </a:xfrm>
          <a:prstGeom prst="rect">
            <a:avLst/>
          </a:prstGeom>
        </p:spPr>
        <p:txBody>
          <a:bodyPr vert="horz" lIns="91440" tIns="45720" rIns="91440" bIns="45720" rtlCol="0">
            <a:noAutofit/>
          </a:bodyPr>
          <a:lstStyle>
            <a:lvl1pPr marL="9525" indent="0">
              <a:lnSpc>
                <a:spcPct val="100000"/>
              </a:lnSpc>
              <a:spcAft>
                <a:spcPts val="900"/>
              </a:spcAft>
              <a:buClr>
                <a:srgbClr val="005776"/>
              </a:buClr>
              <a:buFont typeface="Arial" panose="020B0604020202020204" pitchFamily="34" charset="0"/>
              <a:buNone/>
              <a:tabLst/>
              <a:defRPr sz="1000">
                <a:latin typeface="Arial" panose="020B0604020202020204" pitchFamily="34" charset="0"/>
                <a:cs typeface="Arial" panose="020B0604020202020204" pitchFamily="34" charset="0"/>
              </a:defRPr>
            </a:lvl1pPr>
            <a:lvl2pPr marL="177800" indent="-168275">
              <a:lnSpc>
                <a:spcPct val="10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2pPr>
            <a:lvl3pPr marL="177800" indent="-168275">
              <a:lnSpc>
                <a:spcPct val="9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3pPr>
            <a:lvl4pPr marL="177800" indent="-168275">
              <a:lnSpc>
                <a:spcPct val="9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4pPr>
            <a:lvl5pPr marL="177800" indent="-168275">
              <a:lnSpc>
                <a:spcPct val="9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9" name="Text Placeholder 2">
            <a:extLst>
              <a:ext uri="{FF2B5EF4-FFF2-40B4-BE49-F238E27FC236}">
                <a16:creationId xmlns:a16="http://schemas.microsoft.com/office/drawing/2014/main" id="{3E8205E1-4C73-4B28-965B-FE1B58C55D9A}"/>
              </a:ext>
            </a:extLst>
          </p:cNvPr>
          <p:cNvSpPr>
            <a:spLocks noGrp="1"/>
          </p:cNvSpPr>
          <p:nvPr>
            <p:ph idx="13"/>
          </p:nvPr>
        </p:nvSpPr>
        <p:spPr>
          <a:xfrm>
            <a:off x="471056" y="1687319"/>
            <a:ext cx="4276042" cy="2216715"/>
          </a:xfrm>
          <a:prstGeom prst="rect">
            <a:avLst/>
          </a:prstGeom>
        </p:spPr>
        <p:txBody>
          <a:bodyPr vert="horz" lIns="91440" tIns="45720" rIns="91440" bIns="45720" numCol="2" spcCol="182880" rtlCol="0">
            <a:noAutofit/>
          </a:bodyPr>
          <a:lstStyle>
            <a:lvl1pPr marL="177800" indent="-168275">
              <a:lnSpc>
                <a:spcPct val="10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1pPr>
            <a:lvl2pPr marL="177800" indent="-168275">
              <a:lnSpc>
                <a:spcPct val="10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2pPr>
            <a:lvl3pPr marL="177800" indent="-168275">
              <a:lnSpc>
                <a:spcPct val="9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3pPr>
            <a:lvl4pPr marL="177800" indent="-168275">
              <a:lnSpc>
                <a:spcPct val="9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4pPr>
            <a:lvl5pPr marL="177800" indent="-168275">
              <a:lnSpc>
                <a:spcPct val="90000"/>
              </a:lnSpc>
              <a:spcAft>
                <a:spcPts val="900"/>
              </a:spcAft>
              <a:buClr>
                <a:srgbClr val="005776"/>
              </a:buClr>
              <a:buFont typeface="Arial" panose="020B0604020202020204" pitchFamily="34" charset="0"/>
              <a:buChar char="•"/>
              <a:tabLst/>
              <a:defRPr sz="1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7" name="Picture Placeholder 5">
            <a:extLst>
              <a:ext uri="{FF2B5EF4-FFF2-40B4-BE49-F238E27FC236}">
                <a16:creationId xmlns:a16="http://schemas.microsoft.com/office/drawing/2014/main" id="{699BF929-3ED7-4B2E-9523-4AA52CEEC416}"/>
              </a:ext>
            </a:extLst>
          </p:cNvPr>
          <p:cNvSpPr>
            <a:spLocks noGrp="1"/>
          </p:cNvSpPr>
          <p:nvPr>
            <p:ph type="pic" sz="quarter" idx="14"/>
          </p:nvPr>
        </p:nvSpPr>
        <p:spPr>
          <a:xfrm>
            <a:off x="7168896" y="1"/>
            <a:ext cx="1975104" cy="2542032"/>
          </a:xfrm>
          <a:prstGeom prst="rect">
            <a:avLst/>
          </a:prstGeom>
        </p:spPr>
        <p:txBody>
          <a:bodyPr/>
          <a:lstStyle/>
          <a:p>
            <a:r>
              <a:rPr lang="en-US"/>
              <a:t>Click icon to add picture</a:t>
            </a:r>
            <a:endParaRPr lang="en-US" dirty="0"/>
          </a:p>
        </p:txBody>
      </p:sp>
      <p:sp>
        <p:nvSpPr>
          <p:cNvPr id="8" name="Picture Placeholder 5">
            <a:extLst>
              <a:ext uri="{FF2B5EF4-FFF2-40B4-BE49-F238E27FC236}">
                <a16:creationId xmlns:a16="http://schemas.microsoft.com/office/drawing/2014/main" id="{59F09AEE-D560-4E17-8AD2-F1B87805C84A}"/>
              </a:ext>
            </a:extLst>
          </p:cNvPr>
          <p:cNvSpPr>
            <a:spLocks noGrp="1"/>
          </p:cNvSpPr>
          <p:nvPr>
            <p:ph type="pic" sz="quarter" idx="15"/>
          </p:nvPr>
        </p:nvSpPr>
        <p:spPr>
          <a:xfrm>
            <a:off x="5140006" y="2608699"/>
            <a:ext cx="1965960" cy="2542032"/>
          </a:xfrm>
          <a:prstGeom prst="rect">
            <a:avLst/>
          </a:prstGeom>
        </p:spPr>
        <p:txBody>
          <a:bodyPr/>
          <a:lstStyle/>
          <a:p>
            <a:r>
              <a:rPr lang="en-US"/>
              <a:t>Click icon to add picture</a:t>
            </a:r>
            <a:endParaRPr lang="en-US" dirty="0"/>
          </a:p>
        </p:txBody>
      </p:sp>
      <p:sp>
        <p:nvSpPr>
          <p:cNvPr id="10" name="Picture Placeholder 5">
            <a:extLst>
              <a:ext uri="{FF2B5EF4-FFF2-40B4-BE49-F238E27FC236}">
                <a16:creationId xmlns:a16="http://schemas.microsoft.com/office/drawing/2014/main" id="{CB533459-9C5D-4016-987B-0040A27FF06C}"/>
              </a:ext>
            </a:extLst>
          </p:cNvPr>
          <p:cNvSpPr>
            <a:spLocks noGrp="1"/>
          </p:cNvSpPr>
          <p:nvPr>
            <p:ph type="pic" sz="quarter" idx="16"/>
          </p:nvPr>
        </p:nvSpPr>
        <p:spPr>
          <a:xfrm>
            <a:off x="7168896" y="2608699"/>
            <a:ext cx="1975104" cy="2542032"/>
          </a:xfrm>
          <a:prstGeom prst="rect">
            <a:avLst/>
          </a:prstGeom>
        </p:spPr>
        <p:txBody>
          <a:bodyPr/>
          <a:lstStyle/>
          <a:p>
            <a:r>
              <a:rPr lang="en-US"/>
              <a:t>Click icon to add picture</a:t>
            </a:r>
            <a:endParaRPr lang="en-US" dirty="0"/>
          </a:p>
        </p:txBody>
      </p:sp>
      <p:sp>
        <p:nvSpPr>
          <p:cNvPr id="11" name="Slide Number Placeholder 2">
            <a:extLst>
              <a:ext uri="{FF2B5EF4-FFF2-40B4-BE49-F238E27FC236}">
                <a16:creationId xmlns:a16="http://schemas.microsoft.com/office/drawing/2014/main" id="{55C27A9A-5C4A-8A46-A3F7-E0BFEDABCCD6}"/>
              </a:ext>
            </a:extLst>
          </p:cNvPr>
          <p:cNvSpPr>
            <a:spLocks noGrp="1"/>
          </p:cNvSpPr>
          <p:nvPr>
            <p:ph type="sldNum" sz="quarter" idx="10"/>
          </p:nvPr>
        </p:nvSpPr>
        <p:spPr>
          <a:xfrm>
            <a:off x="457200" y="4649122"/>
            <a:ext cx="2057400" cy="273844"/>
          </a:xfrm>
        </p:spPr>
        <p:txBody>
          <a:bodyPr/>
          <a:lstStyle/>
          <a:p>
            <a:fld id="{C51B5984-C094-0A42-BFB6-9F57449A1222}" type="slidenum">
              <a:rPr lang="en-US" smtClean="0"/>
              <a:pPr/>
              <a:t>‹#›</a:t>
            </a:fld>
            <a:endParaRPr lang="en-US" dirty="0"/>
          </a:p>
        </p:txBody>
      </p:sp>
    </p:spTree>
    <p:extLst>
      <p:ext uri="{BB962C8B-B14F-4D97-AF65-F5344CB8AC3E}">
        <p14:creationId xmlns:p14="http://schemas.microsoft.com/office/powerpoint/2010/main" val="266688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Column + 1 speak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37F8-18CC-B14D-B122-426003331E50}"/>
              </a:ext>
            </a:extLst>
          </p:cNvPr>
          <p:cNvSpPr>
            <a:spLocks noGrp="1"/>
          </p:cNvSpPr>
          <p:nvPr>
            <p:ph type="title"/>
          </p:nvPr>
        </p:nvSpPr>
        <p:spPr/>
        <p:txBody>
          <a:bodyPr/>
          <a:lstStyle/>
          <a:p>
            <a:r>
              <a:rPr lang="en-US"/>
              <a:t>Click to edit Master title style</a:t>
            </a:r>
            <a:endParaRPr lang="en-US" dirty="0"/>
          </a:p>
        </p:txBody>
      </p:sp>
      <p:sp>
        <p:nvSpPr>
          <p:cNvPr id="17" name="Subtitle">
            <a:extLst>
              <a:ext uri="{FF2B5EF4-FFF2-40B4-BE49-F238E27FC236}">
                <a16:creationId xmlns:a16="http://schemas.microsoft.com/office/drawing/2014/main" id="{28ED6CD1-DAA8-5742-B47D-AF9D5C5CADA4}"/>
              </a:ext>
            </a:extLst>
          </p:cNvPr>
          <p:cNvSpPr>
            <a:spLocks noGrp="1"/>
          </p:cNvSpPr>
          <p:nvPr>
            <p:ph sz="quarter" idx="11" hasCustomPrompt="1"/>
          </p:nvPr>
        </p:nvSpPr>
        <p:spPr>
          <a:xfrm>
            <a:off x="457200" y="772826"/>
            <a:ext cx="4416533" cy="234964"/>
          </a:xfrm>
          <a:prstGeom prst="rect">
            <a:avLst/>
          </a:prstGeom>
        </p:spPr>
        <p:txBody>
          <a:bodyPr/>
          <a:lstStyle>
            <a:lvl1pPr marL="0" indent="0">
              <a:buNone/>
              <a:defRPr>
                <a:solidFill>
                  <a:srgbClr val="FA4616"/>
                </a:solidFill>
              </a:defRPr>
            </a:lvl1pPr>
          </a:lstStyle>
          <a:p>
            <a:pPr lvl="0"/>
            <a:r>
              <a:rPr lang="en-US" dirty="0"/>
              <a:t>Click to Add Subtitle</a:t>
            </a:r>
          </a:p>
        </p:txBody>
      </p:sp>
      <p:sp>
        <p:nvSpPr>
          <p:cNvPr id="16" name="Text Placeholder 4">
            <a:extLst>
              <a:ext uri="{FF2B5EF4-FFF2-40B4-BE49-F238E27FC236}">
                <a16:creationId xmlns:a16="http://schemas.microsoft.com/office/drawing/2014/main" id="{058C1F93-3415-4B40-A5CA-E9161EDE3CCB}"/>
              </a:ext>
            </a:extLst>
          </p:cNvPr>
          <p:cNvSpPr>
            <a:spLocks noGrp="1"/>
          </p:cNvSpPr>
          <p:nvPr>
            <p:ph type="body" sz="quarter" idx="15" hasCustomPrompt="1"/>
          </p:nvPr>
        </p:nvSpPr>
        <p:spPr>
          <a:xfrm>
            <a:off x="457200" y="1243584"/>
            <a:ext cx="5748391" cy="3179928"/>
          </a:xfrm>
          <a:prstGeom prst="rect">
            <a:avLst/>
          </a:prstGeom>
        </p:spPr>
        <p:txBody>
          <a:bodyPr/>
          <a:lstStyle>
            <a:lvl1pPr marL="285750" indent="-228600">
              <a:spcAft>
                <a:spcPts val="900"/>
              </a:spcAft>
              <a:buClr>
                <a:schemeClr val="bg2"/>
              </a:buClr>
              <a:buSzPct val="100000"/>
              <a:buFont typeface="Arial" panose="020B0604020202020204" pitchFamily="34" charset="0"/>
              <a:buChar char="•"/>
              <a:defRPr/>
            </a:lvl1pPr>
            <a:lvl2pPr marL="457200" indent="-228600">
              <a:spcAft>
                <a:spcPts val="900"/>
              </a:spcAft>
              <a:buClr>
                <a:schemeClr val="bg2"/>
              </a:buClr>
              <a:buSzPct val="100000"/>
              <a:buFont typeface="Arial" panose="020B0604020202020204" pitchFamily="34" charset="0"/>
              <a:buChar char="•"/>
              <a:defRPr/>
            </a:lvl2pPr>
            <a:lvl3pPr marL="685800" indent="-228600">
              <a:spcAft>
                <a:spcPts val="900"/>
              </a:spcAft>
              <a:buClr>
                <a:schemeClr val="bg2"/>
              </a:buClr>
              <a:buSzPct val="100000"/>
              <a:buFont typeface="Arial" panose="020B0604020202020204" pitchFamily="34" charset="0"/>
              <a:buChar char="•"/>
              <a:defRPr/>
            </a:lvl3pPr>
            <a:lvl4pPr marL="914400" indent="-228600">
              <a:spcAft>
                <a:spcPts val="900"/>
              </a:spcAft>
              <a:buClr>
                <a:schemeClr val="bg2"/>
              </a:buClr>
              <a:buSzPct val="100000"/>
              <a:buFont typeface="Arial" panose="020B0604020202020204" pitchFamily="34" charset="0"/>
              <a:buChar char="•"/>
              <a:defRPr/>
            </a:lvl4pPr>
            <a:lvl5pPr marL="1143000" indent="-228600">
              <a:spcAft>
                <a:spcPts val="900"/>
              </a:spcAft>
              <a:buClr>
                <a:schemeClr val="bg2"/>
              </a:buClr>
              <a:buSzPct val="100000"/>
              <a:buFont typeface="Arial" panose="020B0604020202020204" pitchFamily="34" charset="0"/>
              <a:buChar char="•"/>
              <a:defRPr/>
            </a:lvl5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BAE38C97-362C-834F-B5EE-873E44C056E6}"/>
              </a:ext>
            </a:extLst>
          </p:cNvPr>
          <p:cNvSpPr>
            <a:spLocks noGrp="1"/>
          </p:cNvSpPr>
          <p:nvPr>
            <p:ph type="pic" sz="quarter" idx="12"/>
          </p:nvPr>
        </p:nvSpPr>
        <p:spPr>
          <a:xfrm>
            <a:off x="6346047" y="1284354"/>
            <a:ext cx="2326898" cy="2348340"/>
          </a:xfrm>
          <a:prstGeom prst="rect">
            <a:avLst/>
          </a:prstGeom>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D9190196-7B14-4C9A-AAB2-6901D928817A}"/>
              </a:ext>
            </a:extLst>
          </p:cNvPr>
          <p:cNvSpPr/>
          <p:nvPr userDrawn="1"/>
        </p:nvSpPr>
        <p:spPr>
          <a:xfrm>
            <a:off x="6346047" y="3632694"/>
            <a:ext cx="2326898" cy="5320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 Placeholder 10">
            <a:extLst>
              <a:ext uri="{FF2B5EF4-FFF2-40B4-BE49-F238E27FC236}">
                <a16:creationId xmlns:a16="http://schemas.microsoft.com/office/drawing/2014/main" id="{224F99BB-FEDA-4A88-AE5A-24EA0C16D466}"/>
              </a:ext>
            </a:extLst>
          </p:cNvPr>
          <p:cNvSpPr>
            <a:spLocks noGrp="1"/>
          </p:cNvSpPr>
          <p:nvPr>
            <p:ph type="body" sz="quarter" idx="13"/>
          </p:nvPr>
        </p:nvSpPr>
        <p:spPr bwMode="white">
          <a:xfrm>
            <a:off x="6346346" y="3693221"/>
            <a:ext cx="2325788" cy="205480"/>
          </a:xfrm>
          <a:prstGeom prst="rect">
            <a:avLst/>
          </a:prstGeom>
        </p:spPr>
        <p:txBody>
          <a:bodyPr/>
          <a:lstStyle>
            <a:lvl1pPr marL="0" indent="0" algn="ctr">
              <a:spcAft>
                <a:spcPts val="0"/>
              </a:spcAft>
              <a:buNone/>
              <a:defRPr sz="1000" b="1">
                <a:solidFill>
                  <a:schemeClr val="bg1"/>
                </a:solidFill>
              </a:defRPr>
            </a:lvl1pPr>
          </a:lstStyle>
          <a:p>
            <a:pPr lvl="0"/>
            <a:r>
              <a:rPr lang="en-US"/>
              <a:t>Click to edit Master text styles</a:t>
            </a:r>
          </a:p>
        </p:txBody>
      </p:sp>
      <p:sp>
        <p:nvSpPr>
          <p:cNvPr id="12" name="Text Placeholder 10">
            <a:extLst>
              <a:ext uri="{FF2B5EF4-FFF2-40B4-BE49-F238E27FC236}">
                <a16:creationId xmlns:a16="http://schemas.microsoft.com/office/drawing/2014/main" id="{69A89167-1218-4272-8711-99DF387971CE}"/>
              </a:ext>
            </a:extLst>
          </p:cNvPr>
          <p:cNvSpPr>
            <a:spLocks noGrp="1"/>
          </p:cNvSpPr>
          <p:nvPr>
            <p:ph type="body" sz="quarter" idx="14"/>
          </p:nvPr>
        </p:nvSpPr>
        <p:spPr bwMode="white">
          <a:xfrm>
            <a:off x="6346346" y="3902701"/>
            <a:ext cx="2325788" cy="205480"/>
          </a:xfrm>
          <a:prstGeom prst="rect">
            <a:avLst/>
          </a:prstGeom>
        </p:spPr>
        <p:txBody>
          <a:bodyPr/>
          <a:lstStyle>
            <a:lvl1pPr marL="0" indent="0" algn="ctr">
              <a:spcAft>
                <a:spcPts val="0"/>
              </a:spcAft>
              <a:buNone/>
              <a:defRPr sz="600" b="0">
                <a:solidFill>
                  <a:schemeClr val="bg1"/>
                </a:solidFill>
              </a:defRPr>
            </a:lvl1pPr>
          </a:lstStyle>
          <a:p>
            <a:pPr lvl="0"/>
            <a:r>
              <a:rPr lang="en-US"/>
              <a:t>Click to edit Master text styles</a:t>
            </a:r>
          </a:p>
        </p:txBody>
      </p:sp>
      <p:sp>
        <p:nvSpPr>
          <p:cNvPr id="14" name="Slide Number Placeholder 2">
            <a:extLst>
              <a:ext uri="{FF2B5EF4-FFF2-40B4-BE49-F238E27FC236}">
                <a16:creationId xmlns:a16="http://schemas.microsoft.com/office/drawing/2014/main" id="{55857F09-292B-264F-8BD7-E41FF238D796}"/>
              </a:ext>
            </a:extLst>
          </p:cNvPr>
          <p:cNvSpPr>
            <a:spLocks noGrp="1"/>
          </p:cNvSpPr>
          <p:nvPr>
            <p:ph type="sldNum" sz="quarter" idx="10"/>
          </p:nvPr>
        </p:nvSpPr>
        <p:spPr>
          <a:xfrm>
            <a:off x="457200" y="4649122"/>
            <a:ext cx="2057400" cy="273844"/>
          </a:xfrm>
        </p:spPr>
        <p:txBody>
          <a:bodyPr/>
          <a:lstStyle/>
          <a:p>
            <a:fld id="{C51B5984-C094-0A42-BFB6-9F57449A1222}" type="slidenum">
              <a:rPr lang="en-US" smtClean="0"/>
              <a:pPr/>
              <a:t>‹#›</a:t>
            </a:fld>
            <a:endParaRPr lang="en-US" dirty="0"/>
          </a:p>
        </p:txBody>
      </p:sp>
      <p:grpSp>
        <p:nvGrpSpPr>
          <p:cNvPr id="18" name="Group 17">
            <a:extLst>
              <a:ext uri="{FF2B5EF4-FFF2-40B4-BE49-F238E27FC236}">
                <a16:creationId xmlns:a16="http://schemas.microsoft.com/office/drawing/2014/main" id="{1ED1CB7B-898B-4047-9292-9168752E7E1C}"/>
              </a:ext>
            </a:extLst>
          </p:cNvPr>
          <p:cNvGrpSpPr/>
          <p:nvPr userDrawn="1"/>
        </p:nvGrpSpPr>
        <p:grpSpPr>
          <a:xfrm>
            <a:off x="7773406" y="4735113"/>
            <a:ext cx="913394" cy="187391"/>
            <a:chOff x="3587766" y="2914650"/>
            <a:chExt cx="5014294" cy="1028736"/>
          </a:xfrm>
        </p:grpSpPr>
        <p:sp>
          <p:nvSpPr>
            <p:cNvPr id="19" name="Freeform 18">
              <a:extLst>
                <a:ext uri="{FF2B5EF4-FFF2-40B4-BE49-F238E27FC236}">
                  <a16:creationId xmlns:a16="http://schemas.microsoft.com/office/drawing/2014/main" id="{7FA06D84-A200-9941-8547-25D52A7A3F01}"/>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7DE92F93-F540-FB45-A48D-26FF62703215}"/>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72540F2-2DD6-7A48-BBB3-46AAE8A75B0D}"/>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C74285B-3DC2-7E4D-9B09-9B559054F838}"/>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B01DB37-416C-C841-AB3E-D76317D03695}"/>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AC7C244B-2AA1-2A44-949C-BC2BEC6522F1}"/>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530C646-496C-7141-AD8E-2FA872F97F69}"/>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36027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Column + 2 speak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37F8-18CC-B14D-B122-426003331E50}"/>
              </a:ext>
            </a:extLst>
          </p:cNvPr>
          <p:cNvSpPr>
            <a:spLocks noGrp="1"/>
          </p:cNvSpPr>
          <p:nvPr>
            <p:ph type="title"/>
          </p:nvPr>
        </p:nvSpPr>
        <p:spPr/>
        <p:txBody>
          <a:bodyPr/>
          <a:lstStyle/>
          <a:p>
            <a:r>
              <a:rPr lang="en-US"/>
              <a:t>Click to edit Master title style</a:t>
            </a:r>
            <a:endParaRPr lang="en-US" dirty="0"/>
          </a:p>
        </p:txBody>
      </p:sp>
      <p:sp>
        <p:nvSpPr>
          <p:cNvPr id="19" name="Subtitle">
            <a:extLst>
              <a:ext uri="{FF2B5EF4-FFF2-40B4-BE49-F238E27FC236}">
                <a16:creationId xmlns:a16="http://schemas.microsoft.com/office/drawing/2014/main" id="{A4E819C3-71BC-774D-8184-60EA3F819D7D}"/>
              </a:ext>
            </a:extLst>
          </p:cNvPr>
          <p:cNvSpPr>
            <a:spLocks noGrp="1"/>
          </p:cNvSpPr>
          <p:nvPr>
            <p:ph sz="quarter" idx="11" hasCustomPrompt="1"/>
          </p:nvPr>
        </p:nvSpPr>
        <p:spPr>
          <a:xfrm>
            <a:off x="457200" y="772826"/>
            <a:ext cx="4416533" cy="234964"/>
          </a:xfrm>
          <a:prstGeom prst="rect">
            <a:avLst/>
          </a:prstGeom>
        </p:spPr>
        <p:txBody>
          <a:bodyPr/>
          <a:lstStyle>
            <a:lvl1pPr marL="0" indent="0">
              <a:buNone/>
              <a:defRPr>
                <a:solidFill>
                  <a:srgbClr val="FA4616"/>
                </a:solidFill>
              </a:defRPr>
            </a:lvl1pPr>
          </a:lstStyle>
          <a:p>
            <a:pPr lvl="0"/>
            <a:r>
              <a:rPr lang="en-US" dirty="0"/>
              <a:t>Click to Add Subtitle</a:t>
            </a:r>
          </a:p>
        </p:txBody>
      </p:sp>
      <p:sp>
        <p:nvSpPr>
          <p:cNvPr id="20" name="Text Placeholder 4">
            <a:extLst>
              <a:ext uri="{FF2B5EF4-FFF2-40B4-BE49-F238E27FC236}">
                <a16:creationId xmlns:a16="http://schemas.microsoft.com/office/drawing/2014/main" id="{1006F59E-A4C7-E841-BDA9-A1E8FB79F02B}"/>
              </a:ext>
            </a:extLst>
          </p:cNvPr>
          <p:cNvSpPr>
            <a:spLocks noGrp="1"/>
          </p:cNvSpPr>
          <p:nvPr>
            <p:ph type="body" sz="quarter" idx="18" hasCustomPrompt="1"/>
          </p:nvPr>
        </p:nvSpPr>
        <p:spPr>
          <a:xfrm>
            <a:off x="457200" y="1243584"/>
            <a:ext cx="4638782" cy="3179928"/>
          </a:xfrm>
          <a:prstGeom prst="rect">
            <a:avLst/>
          </a:prstGeom>
        </p:spPr>
        <p:txBody>
          <a:bodyPr/>
          <a:lstStyle>
            <a:lvl1pPr marL="285750" indent="-228600">
              <a:spcAft>
                <a:spcPts val="900"/>
              </a:spcAft>
              <a:buClr>
                <a:schemeClr val="bg2"/>
              </a:buClr>
              <a:buSzPct val="100000"/>
              <a:buFont typeface="Arial" panose="020B0604020202020204" pitchFamily="34" charset="0"/>
              <a:buChar char="•"/>
              <a:defRPr/>
            </a:lvl1pPr>
            <a:lvl2pPr marL="457200" indent="-228600">
              <a:spcAft>
                <a:spcPts val="900"/>
              </a:spcAft>
              <a:buClr>
                <a:schemeClr val="bg2"/>
              </a:buClr>
              <a:buSzPct val="100000"/>
              <a:buFont typeface="Arial" panose="020B0604020202020204" pitchFamily="34" charset="0"/>
              <a:buChar char="•"/>
              <a:defRPr/>
            </a:lvl2pPr>
            <a:lvl3pPr marL="685800" indent="-228600">
              <a:spcAft>
                <a:spcPts val="900"/>
              </a:spcAft>
              <a:buClr>
                <a:schemeClr val="bg2"/>
              </a:buClr>
              <a:buSzPct val="100000"/>
              <a:buFont typeface="Arial" panose="020B0604020202020204" pitchFamily="34" charset="0"/>
              <a:buChar char="•"/>
              <a:defRPr/>
            </a:lvl3pPr>
            <a:lvl4pPr marL="914400" indent="-228600">
              <a:spcAft>
                <a:spcPts val="900"/>
              </a:spcAft>
              <a:buClr>
                <a:schemeClr val="bg2"/>
              </a:buClr>
              <a:buSzPct val="100000"/>
              <a:buFont typeface="Arial" panose="020B0604020202020204" pitchFamily="34" charset="0"/>
              <a:buChar char="•"/>
              <a:defRPr/>
            </a:lvl4pPr>
            <a:lvl5pPr marL="1143000" indent="-228600">
              <a:spcAft>
                <a:spcPts val="900"/>
              </a:spcAft>
              <a:buClr>
                <a:schemeClr val="bg2"/>
              </a:buClr>
              <a:buSzPct val="100000"/>
              <a:buFont typeface="Arial" panose="020B0604020202020204" pitchFamily="34" charset="0"/>
              <a:buChar char="•"/>
              <a:defRPr/>
            </a:lvl5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BAE38C97-362C-834F-B5EE-873E44C056E6}"/>
              </a:ext>
            </a:extLst>
          </p:cNvPr>
          <p:cNvSpPr>
            <a:spLocks noGrp="1"/>
          </p:cNvSpPr>
          <p:nvPr>
            <p:ph type="pic" sz="quarter" idx="12"/>
          </p:nvPr>
        </p:nvSpPr>
        <p:spPr>
          <a:xfrm>
            <a:off x="5260676" y="1284354"/>
            <a:ext cx="1678789" cy="2348340"/>
          </a:xfrm>
          <a:prstGeom prst="rect">
            <a:avLst/>
          </a:prstGeom>
        </p:spPr>
        <p:txBody>
          <a:bodyPr/>
          <a:lstStyle/>
          <a:p>
            <a:r>
              <a:rPr lang="en-US"/>
              <a:t>Click icon to add picture</a:t>
            </a:r>
            <a:endParaRPr lang="en-US" dirty="0"/>
          </a:p>
        </p:txBody>
      </p:sp>
      <p:sp>
        <p:nvSpPr>
          <p:cNvPr id="3" name="Slide Number Placeholder 2">
            <a:extLst>
              <a:ext uri="{FF2B5EF4-FFF2-40B4-BE49-F238E27FC236}">
                <a16:creationId xmlns:a16="http://schemas.microsoft.com/office/drawing/2014/main" id="{EC554A42-1DAE-1440-9631-83374A3A0E68}"/>
              </a:ext>
            </a:extLst>
          </p:cNvPr>
          <p:cNvSpPr>
            <a:spLocks noGrp="1"/>
          </p:cNvSpPr>
          <p:nvPr>
            <p:ph type="sldNum" sz="quarter" idx="10"/>
          </p:nvPr>
        </p:nvSpPr>
        <p:spPr>
          <a:xfrm>
            <a:off x="457200" y="4648661"/>
            <a:ext cx="2057400" cy="273844"/>
          </a:xfrm>
        </p:spPr>
        <p:txBody>
          <a:bodyPr/>
          <a:lstStyle/>
          <a:p>
            <a:fld id="{C51B5984-C094-0A42-BFB6-9F57449A1222}" type="slidenum">
              <a:rPr lang="en-US" smtClean="0"/>
              <a:pPr/>
              <a:t>‹#›</a:t>
            </a:fld>
            <a:endParaRPr lang="en-US" dirty="0"/>
          </a:p>
        </p:txBody>
      </p:sp>
      <p:sp>
        <p:nvSpPr>
          <p:cNvPr id="9" name="Rectangle 8">
            <a:extLst>
              <a:ext uri="{FF2B5EF4-FFF2-40B4-BE49-F238E27FC236}">
                <a16:creationId xmlns:a16="http://schemas.microsoft.com/office/drawing/2014/main" id="{D9190196-7B14-4C9A-AAB2-6901D928817A}"/>
              </a:ext>
            </a:extLst>
          </p:cNvPr>
          <p:cNvSpPr/>
          <p:nvPr userDrawn="1"/>
        </p:nvSpPr>
        <p:spPr>
          <a:xfrm>
            <a:off x="5260676" y="3632694"/>
            <a:ext cx="1678789" cy="5320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 Placeholder 10">
            <a:extLst>
              <a:ext uri="{FF2B5EF4-FFF2-40B4-BE49-F238E27FC236}">
                <a16:creationId xmlns:a16="http://schemas.microsoft.com/office/drawing/2014/main" id="{224F99BB-FEDA-4A88-AE5A-24EA0C16D466}"/>
              </a:ext>
            </a:extLst>
          </p:cNvPr>
          <p:cNvSpPr>
            <a:spLocks noGrp="1"/>
          </p:cNvSpPr>
          <p:nvPr>
            <p:ph type="body" sz="quarter" idx="13"/>
          </p:nvPr>
        </p:nvSpPr>
        <p:spPr bwMode="white">
          <a:xfrm>
            <a:off x="5260975" y="3693221"/>
            <a:ext cx="1677988" cy="205480"/>
          </a:xfrm>
          <a:prstGeom prst="rect">
            <a:avLst/>
          </a:prstGeom>
        </p:spPr>
        <p:txBody>
          <a:bodyPr/>
          <a:lstStyle>
            <a:lvl1pPr marL="0" indent="0" algn="ctr">
              <a:spcAft>
                <a:spcPts val="0"/>
              </a:spcAft>
              <a:buNone/>
              <a:defRPr sz="1000" b="1">
                <a:solidFill>
                  <a:schemeClr val="bg1"/>
                </a:solidFill>
              </a:defRPr>
            </a:lvl1pPr>
          </a:lstStyle>
          <a:p>
            <a:pPr lvl="0"/>
            <a:r>
              <a:rPr lang="en-US"/>
              <a:t>Click to edit Master text styles</a:t>
            </a:r>
          </a:p>
        </p:txBody>
      </p:sp>
      <p:sp>
        <p:nvSpPr>
          <p:cNvPr id="12" name="Text Placeholder 10">
            <a:extLst>
              <a:ext uri="{FF2B5EF4-FFF2-40B4-BE49-F238E27FC236}">
                <a16:creationId xmlns:a16="http://schemas.microsoft.com/office/drawing/2014/main" id="{69A89167-1218-4272-8711-99DF387971CE}"/>
              </a:ext>
            </a:extLst>
          </p:cNvPr>
          <p:cNvSpPr>
            <a:spLocks noGrp="1"/>
          </p:cNvSpPr>
          <p:nvPr>
            <p:ph type="body" sz="quarter" idx="14"/>
          </p:nvPr>
        </p:nvSpPr>
        <p:spPr bwMode="white">
          <a:xfrm>
            <a:off x="5260975" y="3902701"/>
            <a:ext cx="1677988" cy="205480"/>
          </a:xfrm>
          <a:prstGeom prst="rect">
            <a:avLst/>
          </a:prstGeom>
        </p:spPr>
        <p:txBody>
          <a:bodyPr/>
          <a:lstStyle>
            <a:lvl1pPr marL="0" indent="0" algn="ctr">
              <a:spcAft>
                <a:spcPts val="0"/>
              </a:spcAft>
              <a:buNone/>
              <a:defRPr sz="600" b="0">
                <a:solidFill>
                  <a:schemeClr val="bg1"/>
                </a:solidFill>
              </a:defRPr>
            </a:lvl1pPr>
          </a:lstStyle>
          <a:p>
            <a:pPr lvl="0"/>
            <a:r>
              <a:rPr lang="en-US"/>
              <a:t>Click to edit Master text styles</a:t>
            </a:r>
          </a:p>
        </p:txBody>
      </p:sp>
      <p:sp>
        <p:nvSpPr>
          <p:cNvPr id="13" name="Picture Placeholder 5">
            <a:extLst>
              <a:ext uri="{FF2B5EF4-FFF2-40B4-BE49-F238E27FC236}">
                <a16:creationId xmlns:a16="http://schemas.microsoft.com/office/drawing/2014/main" id="{2E432B58-9939-45CC-B3DA-9ED752437ADF}"/>
              </a:ext>
            </a:extLst>
          </p:cNvPr>
          <p:cNvSpPr>
            <a:spLocks noGrp="1"/>
          </p:cNvSpPr>
          <p:nvPr>
            <p:ph type="pic" sz="quarter" idx="15"/>
          </p:nvPr>
        </p:nvSpPr>
        <p:spPr>
          <a:xfrm>
            <a:off x="6989723" y="1284354"/>
            <a:ext cx="1678789" cy="2348340"/>
          </a:xfrm>
          <a:prstGeom prst="rect">
            <a:avLst/>
          </a:prstGeom>
        </p:spPr>
        <p:txBody>
          <a:bodyPr/>
          <a:lstStyle/>
          <a:p>
            <a:r>
              <a:rPr lang="en-US"/>
              <a:t>Click icon to add picture</a:t>
            </a:r>
            <a:endParaRPr lang="en-US" dirty="0"/>
          </a:p>
        </p:txBody>
      </p:sp>
      <p:sp>
        <p:nvSpPr>
          <p:cNvPr id="14" name="Rectangle 13">
            <a:extLst>
              <a:ext uri="{FF2B5EF4-FFF2-40B4-BE49-F238E27FC236}">
                <a16:creationId xmlns:a16="http://schemas.microsoft.com/office/drawing/2014/main" id="{010DF48F-C265-4136-AA68-32B263D59AE4}"/>
              </a:ext>
            </a:extLst>
          </p:cNvPr>
          <p:cNvSpPr/>
          <p:nvPr userDrawn="1"/>
        </p:nvSpPr>
        <p:spPr>
          <a:xfrm>
            <a:off x="6989723" y="3632694"/>
            <a:ext cx="1678789" cy="5320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 Placeholder 10">
            <a:extLst>
              <a:ext uri="{FF2B5EF4-FFF2-40B4-BE49-F238E27FC236}">
                <a16:creationId xmlns:a16="http://schemas.microsoft.com/office/drawing/2014/main" id="{E65966B1-DB10-4E1C-B1A7-0B311BCE577F}"/>
              </a:ext>
            </a:extLst>
          </p:cNvPr>
          <p:cNvSpPr>
            <a:spLocks noGrp="1"/>
          </p:cNvSpPr>
          <p:nvPr>
            <p:ph type="body" sz="quarter" idx="16"/>
          </p:nvPr>
        </p:nvSpPr>
        <p:spPr bwMode="white">
          <a:xfrm>
            <a:off x="6990022" y="3693221"/>
            <a:ext cx="1677988" cy="205480"/>
          </a:xfrm>
          <a:prstGeom prst="rect">
            <a:avLst/>
          </a:prstGeom>
        </p:spPr>
        <p:txBody>
          <a:bodyPr/>
          <a:lstStyle>
            <a:lvl1pPr marL="0" indent="0" algn="ctr">
              <a:spcAft>
                <a:spcPts val="0"/>
              </a:spcAft>
              <a:buNone/>
              <a:defRPr sz="1000" b="1">
                <a:solidFill>
                  <a:schemeClr val="bg1"/>
                </a:solidFill>
              </a:defRPr>
            </a:lvl1pPr>
          </a:lstStyle>
          <a:p>
            <a:pPr lvl="0"/>
            <a:r>
              <a:rPr lang="en-US"/>
              <a:t>Click to edit Master text styles</a:t>
            </a:r>
          </a:p>
        </p:txBody>
      </p:sp>
      <p:sp>
        <p:nvSpPr>
          <p:cNvPr id="16" name="Text Placeholder 10">
            <a:extLst>
              <a:ext uri="{FF2B5EF4-FFF2-40B4-BE49-F238E27FC236}">
                <a16:creationId xmlns:a16="http://schemas.microsoft.com/office/drawing/2014/main" id="{A59254E8-17EF-44B3-A199-12BDE04BA316}"/>
              </a:ext>
            </a:extLst>
          </p:cNvPr>
          <p:cNvSpPr>
            <a:spLocks noGrp="1"/>
          </p:cNvSpPr>
          <p:nvPr>
            <p:ph type="body" sz="quarter" idx="17"/>
          </p:nvPr>
        </p:nvSpPr>
        <p:spPr bwMode="white">
          <a:xfrm>
            <a:off x="6990022" y="3902701"/>
            <a:ext cx="1677988" cy="205480"/>
          </a:xfrm>
          <a:prstGeom prst="rect">
            <a:avLst/>
          </a:prstGeom>
        </p:spPr>
        <p:txBody>
          <a:bodyPr/>
          <a:lstStyle>
            <a:lvl1pPr marL="0" indent="0" algn="ctr">
              <a:spcAft>
                <a:spcPts val="0"/>
              </a:spcAft>
              <a:buNone/>
              <a:defRPr sz="600" b="0">
                <a:solidFill>
                  <a:schemeClr val="bg1"/>
                </a:solidFill>
              </a:defRPr>
            </a:lvl1pPr>
          </a:lstStyle>
          <a:p>
            <a:pPr lvl="0"/>
            <a:r>
              <a:rPr lang="en-US"/>
              <a:t>Click to edit Master text styles</a:t>
            </a:r>
          </a:p>
        </p:txBody>
      </p:sp>
      <p:grpSp>
        <p:nvGrpSpPr>
          <p:cNvPr id="21" name="Group 20">
            <a:extLst>
              <a:ext uri="{FF2B5EF4-FFF2-40B4-BE49-F238E27FC236}">
                <a16:creationId xmlns:a16="http://schemas.microsoft.com/office/drawing/2014/main" id="{4D1AE90F-246C-644A-A610-69766174D85F}"/>
              </a:ext>
            </a:extLst>
          </p:cNvPr>
          <p:cNvGrpSpPr/>
          <p:nvPr userDrawn="1"/>
        </p:nvGrpSpPr>
        <p:grpSpPr>
          <a:xfrm>
            <a:off x="7773406" y="4735113"/>
            <a:ext cx="913394" cy="187391"/>
            <a:chOff x="3587766" y="2914650"/>
            <a:chExt cx="5014294" cy="1028736"/>
          </a:xfrm>
        </p:grpSpPr>
        <p:sp>
          <p:nvSpPr>
            <p:cNvPr id="22" name="Freeform 21">
              <a:extLst>
                <a:ext uri="{FF2B5EF4-FFF2-40B4-BE49-F238E27FC236}">
                  <a16:creationId xmlns:a16="http://schemas.microsoft.com/office/drawing/2014/main" id="{A694B2FB-A74E-2143-AD2E-190BF6CAC1DC}"/>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E8C46AB3-4AD8-384E-857D-1F81945ED630}"/>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D626470E-2BDA-1244-B3B3-2A20030BA6BD}"/>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4DFEE6D-F7CA-8848-97E0-972A27E9000C}"/>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37066FC-D8D3-A544-AF10-742BD657CAC3}"/>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2132207-28DE-D44E-A18B-2301E4C2CFDF}"/>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D9AE786-A622-334E-842B-F99BB82B0DE0}"/>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71235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Column + 3 speak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37F8-18CC-B14D-B122-426003331E50}"/>
              </a:ext>
            </a:extLst>
          </p:cNvPr>
          <p:cNvSpPr>
            <a:spLocks noGrp="1"/>
          </p:cNvSpPr>
          <p:nvPr>
            <p:ph type="title"/>
          </p:nvPr>
        </p:nvSpPr>
        <p:spPr/>
        <p:txBody>
          <a:bodyPr/>
          <a:lstStyle/>
          <a:p>
            <a:r>
              <a:rPr lang="en-US"/>
              <a:t>Click to edit Master title style</a:t>
            </a:r>
            <a:endParaRPr lang="en-US" dirty="0"/>
          </a:p>
        </p:txBody>
      </p:sp>
      <p:sp>
        <p:nvSpPr>
          <p:cNvPr id="22" name="Slide Number Placeholder 2">
            <a:extLst>
              <a:ext uri="{FF2B5EF4-FFF2-40B4-BE49-F238E27FC236}">
                <a16:creationId xmlns:a16="http://schemas.microsoft.com/office/drawing/2014/main" id="{D55ED4A9-F868-FA45-B9AC-DA6AAFFF2289}"/>
              </a:ext>
            </a:extLst>
          </p:cNvPr>
          <p:cNvSpPr>
            <a:spLocks noGrp="1"/>
          </p:cNvSpPr>
          <p:nvPr>
            <p:ph type="sldNum" sz="quarter" idx="10"/>
          </p:nvPr>
        </p:nvSpPr>
        <p:spPr>
          <a:xfrm>
            <a:off x="457200" y="4649122"/>
            <a:ext cx="2057400" cy="273844"/>
          </a:xfrm>
        </p:spPr>
        <p:txBody>
          <a:bodyPr/>
          <a:lstStyle/>
          <a:p>
            <a:fld id="{C51B5984-C094-0A42-BFB6-9F57449A1222}" type="slidenum">
              <a:rPr lang="en-US" smtClean="0"/>
              <a:pPr/>
              <a:t>‹#›</a:t>
            </a:fld>
            <a:endParaRPr lang="en-US" dirty="0"/>
          </a:p>
        </p:txBody>
      </p:sp>
      <p:sp>
        <p:nvSpPr>
          <p:cNvPr id="24" name="Content Placeholder 6">
            <a:extLst>
              <a:ext uri="{FF2B5EF4-FFF2-40B4-BE49-F238E27FC236}">
                <a16:creationId xmlns:a16="http://schemas.microsoft.com/office/drawing/2014/main" id="{46F6400C-CF27-7745-BF80-7E63A10B783C}"/>
              </a:ext>
            </a:extLst>
          </p:cNvPr>
          <p:cNvSpPr>
            <a:spLocks noGrp="1"/>
          </p:cNvSpPr>
          <p:nvPr>
            <p:ph sz="quarter" idx="11" hasCustomPrompt="1"/>
          </p:nvPr>
        </p:nvSpPr>
        <p:spPr>
          <a:xfrm>
            <a:off x="457200" y="772826"/>
            <a:ext cx="4416533" cy="234964"/>
          </a:xfrm>
          <a:prstGeom prst="rect">
            <a:avLst/>
          </a:prstGeom>
        </p:spPr>
        <p:txBody>
          <a:bodyPr/>
          <a:lstStyle>
            <a:lvl1pPr marL="0" indent="0">
              <a:buNone/>
              <a:defRPr>
                <a:solidFill>
                  <a:srgbClr val="FA4616"/>
                </a:solidFill>
              </a:defRPr>
            </a:lvl1pPr>
          </a:lstStyle>
          <a:p>
            <a:pPr lvl="0"/>
            <a:r>
              <a:rPr lang="en-US" dirty="0"/>
              <a:t>Click to Add Subtitle</a:t>
            </a:r>
          </a:p>
        </p:txBody>
      </p:sp>
      <p:sp>
        <p:nvSpPr>
          <p:cNvPr id="25" name="Text Placeholder 4">
            <a:extLst>
              <a:ext uri="{FF2B5EF4-FFF2-40B4-BE49-F238E27FC236}">
                <a16:creationId xmlns:a16="http://schemas.microsoft.com/office/drawing/2014/main" id="{4DDAE076-4A52-774E-A628-5A0489EAC49D}"/>
              </a:ext>
            </a:extLst>
          </p:cNvPr>
          <p:cNvSpPr>
            <a:spLocks noGrp="1"/>
          </p:cNvSpPr>
          <p:nvPr>
            <p:ph type="body" sz="quarter" idx="21" hasCustomPrompt="1"/>
          </p:nvPr>
        </p:nvSpPr>
        <p:spPr>
          <a:xfrm>
            <a:off x="457200" y="1243584"/>
            <a:ext cx="2933272" cy="3179928"/>
          </a:xfrm>
          <a:prstGeom prst="rect">
            <a:avLst/>
          </a:prstGeom>
        </p:spPr>
        <p:txBody>
          <a:bodyPr/>
          <a:lstStyle>
            <a:lvl1pPr marL="285750" indent="-228600">
              <a:spcAft>
                <a:spcPts val="900"/>
              </a:spcAft>
              <a:buClr>
                <a:schemeClr val="bg2"/>
              </a:buClr>
              <a:buSzPct val="100000"/>
              <a:buFont typeface="Arial" panose="020B0604020202020204" pitchFamily="34" charset="0"/>
              <a:buChar char="•"/>
              <a:defRPr/>
            </a:lvl1pPr>
            <a:lvl2pPr marL="457200" indent="-228600">
              <a:spcAft>
                <a:spcPts val="900"/>
              </a:spcAft>
              <a:buClr>
                <a:schemeClr val="bg2"/>
              </a:buClr>
              <a:buSzPct val="100000"/>
              <a:buFont typeface="Arial" panose="020B0604020202020204" pitchFamily="34" charset="0"/>
              <a:buChar char="•"/>
              <a:defRPr/>
            </a:lvl2pPr>
            <a:lvl3pPr marL="685800" indent="-228600">
              <a:spcAft>
                <a:spcPts val="900"/>
              </a:spcAft>
              <a:buClr>
                <a:schemeClr val="bg2"/>
              </a:buClr>
              <a:buSzPct val="100000"/>
              <a:buFont typeface="Arial" panose="020B0604020202020204" pitchFamily="34" charset="0"/>
              <a:buChar char="•"/>
              <a:defRPr/>
            </a:lvl3pPr>
            <a:lvl4pPr marL="914400" indent="-228600">
              <a:spcAft>
                <a:spcPts val="900"/>
              </a:spcAft>
              <a:buClr>
                <a:schemeClr val="bg2"/>
              </a:buClr>
              <a:buSzPct val="100000"/>
              <a:buFont typeface="Arial" panose="020B0604020202020204" pitchFamily="34" charset="0"/>
              <a:buChar char="•"/>
              <a:defRPr/>
            </a:lvl4pPr>
            <a:lvl5pPr marL="1143000" indent="-228600">
              <a:spcAft>
                <a:spcPts val="900"/>
              </a:spcAft>
              <a:buClr>
                <a:schemeClr val="bg2"/>
              </a:buClr>
              <a:buSzPct val="100000"/>
              <a:buFont typeface="Arial" panose="020B0604020202020204" pitchFamily="34" charset="0"/>
              <a:buChar char="•"/>
              <a:defRPr/>
            </a:lvl5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BAE38C97-362C-834F-B5EE-873E44C056E6}"/>
              </a:ext>
            </a:extLst>
          </p:cNvPr>
          <p:cNvSpPr>
            <a:spLocks noGrp="1"/>
          </p:cNvSpPr>
          <p:nvPr>
            <p:ph type="pic" sz="quarter" idx="12"/>
          </p:nvPr>
        </p:nvSpPr>
        <p:spPr>
          <a:xfrm>
            <a:off x="5260676" y="1284354"/>
            <a:ext cx="1678789" cy="2348340"/>
          </a:xfrm>
          <a:prstGeom prst="rect">
            <a:avLst/>
          </a:prstGeom>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D9190196-7B14-4C9A-AAB2-6901D928817A}"/>
              </a:ext>
            </a:extLst>
          </p:cNvPr>
          <p:cNvSpPr/>
          <p:nvPr userDrawn="1"/>
        </p:nvSpPr>
        <p:spPr>
          <a:xfrm>
            <a:off x="5260676" y="3632694"/>
            <a:ext cx="1678789" cy="5320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 Placeholder 10">
            <a:extLst>
              <a:ext uri="{FF2B5EF4-FFF2-40B4-BE49-F238E27FC236}">
                <a16:creationId xmlns:a16="http://schemas.microsoft.com/office/drawing/2014/main" id="{224F99BB-FEDA-4A88-AE5A-24EA0C16D466}"/>
              </a:ext>
            </a:extLst>
          </p:cNvPr>
          <p:cNvSpPr>
            <a:spLocks noGrp="1"/>
          </p:cNvSpPr>
          <p:nvPr>
            <p:ph type="body" sz="quarter" idx="13"/>
          </p:nvPr>
        </p:nvSpPr>
        <p:spPr bwMode="white">
          <a:xfrm>
            <a:off x="5260975" y="3693221"/>
            <a:ext cx="1677988" cy="205480"/>
          </a:xfrm>
          <a:prstGeom prst="rect">
            <a:avLst/>
          </a:prstGeom>
        </p:spPr>
        <p:txBody>
          <a:bodyPr/>
          <a:lstStyle>
            <a:lvl1pPr marL="0" indent="0" algn="ctr">
              <a:spcAft>
                <a:spcPts val="0"/>
              </a:spcAft>
              <a:buNone/>
              <a:defRPr sz="1000" b="1">
                <a:solidFill>
                  <a:schemeClr val="bg1"/>
                </a:solidFill>
              </a:defRPr>
            </a:lvl1pPr>
          </a:lstStyle>
          <a:p>
            <a:pPr lvl="0"/>
            <a:r>
              <a:rPr lang="en-US"/>
              <a:t>Click to edit Master text styles</a:t>
            </a:r>
          </a:p>
        </p:txBody>
      </p:sp>
      <p:sp>
        <p:nvSpPr>
          <p:cNvPr id="12" name="Text Placeholder 10">
            <a:extLst>
              <a:ext uri="{FF2B5EF4-FFF2-40B4-BE49-F238E27FC236}">
                <a16:creationId xmlns:a16="http://schemas.microsoft.com/office/drawing/2014/main" id="{69A89167-1218-4272-8711-99DF387971CE}"/>
              </a:ext>
            </a:extLst>
          </p:cNvPr>
          <p:cNvSpPr>
            <a:spLocks noGrp="1"/>
          </p:cNvSpPr>
          <p:nvPr>
            <p:ph type="body" sz="quarter" idx="14"/>
          </p:nvPr>
        </p:nvSpPr>
        <p:spPr bwMode="white">
          <a:xfrm>
            <a:off x="5260975" y="3902701"/>
            <a:ext cx="1677988" cy="205480"/>
          </a:xfrm>
          <a:prstGeom prst="rect">
            <a:avLst/>
          </a:prstGeom>
        </p:spPr>
        <p:txBody>
          <a:bodyPr/>
          <a:lstStyle>
            <a:lvl1pPr marL="0" indent="0" algn="ctr">
              <a:spcAft>
                <a:spcPts val="0"/>
              </a:spcAft>
              <a:buNone/>
              <a:defRPr sz="600" b="0">
                <a:solidFill>
                  <a:schemeClr val="bg1"/>
                </a:solidFill>
              </a:defRPr>
            </a:lvl1pPr>
          </a:lstStyle>
          <a:p>
            <a:pPr lvl="0"/>
            <a:r>
              <a:rPr lang="en-US"/>
              <a:t>Click to edit Master text styles</a:t>
            </a:r>
          </a:p>
        </p:txBody>
      </p:sp>
      <p:sp>
        <p:nvSpPr>
          <p:cNvPr id="13" name="Picture Placeholder 5">
            <a:extLst>
              <a:ext uri="{FF2B5EF4-FFF2-40B4-BE49-F238E27FC236}">
                <a16:creationId xmlns:a16="http://schemas.microsoft.com/office/drawing/2014/main" id="{2E432B58-9939-45CC-B3DA-9ED752437ADF}"/>
              </a:ext>
            </a:extLst>
          </p:cNvPr>
          <p:cNvSpPr>
            <a:spLocks noGrp="1"/>
          </p:cNvSpPr>
          <p:nvPr>
            <p:ph type="pic" sz="quarter" idx="15"/>
          </p:nvPr>
        </p:nvSpPr>
        <p:spPr>
          <a:xfrm>
            <a:off x="6989723" y="1284354"/>
            <a:ext cx="1678789" cy="2348340"/>
          </a:xfrm>
          <a:prstGeom prst="rect">
            <a:avLst/>
          </a:prstGeom>
        </p:spPr>
        <p:txBody>
          <a:bodyPr/>
          <a:lstStyle/>
          <a:p>
            <a:r>
              <a:rPr lang="en-US"/>
              <a:t>Click icon to add picture</a:t>
            </a:r>
            <a:endParaRPr lang="en-US" dirty="0"/>
          </a:p>
        </p:txBody>
      </p:sp>
      <p:sp>
        <p:nvSpPr>
          <p:cNvPr id="14" name="Rectangle 13">
            <a:extLst>
              <a:ext uri="{FF2B5EF4-FFF2-40B4-BE49-F238E27FC236}">
                <a16:creationId xmlns:a16="http://schemas.microsoft.com/office/drawing/2014/main" id="{010DF48F-C265-4136-AA68-32B263D59AE4}"/>
              </a:ext>
            </a:extLst>
          </p:cNvPr>
          <p:cNvSpPr/>
          <p:nvPr userDrawn="1"/>
        </p:nvSpPr>
        <p:spPr>
          <a:xfrm>
            <a:off x="6989723" y="3632694"/>
            <a:ext cx="1678789" cy="5320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 Placeholder 10">
            <a:extLst>
              <a:ext uri="{FF2B5EF4-FFF2-40B4-BE49-F238E27FC236}">
                <a16:creationId xmlns:a16="http://schemas.microsoft.com/office/drawing/2014/main" id="{E65966B1-DB10-4E1C-B1A7-0B311BCE577F}"/>
              </a:ext>
            </a:extLst>
          </p:cNvPr>
          <p:cNvSpPr>
            <a:spLocks noGrp="1"/>
          </p:cNvSpPr>
          <p:nvPr>
            <p:ph type="body" sz="quarter" idx="16"/>
          </p:nvPr>
        </p:nvSpPr>
        <p:spPr bwMode="white">
          <a:xfrm>
            <a:off x="6990022" y="3693221"/>
            <a:ext cx="1677988" cy="205480"/>
          </a:xfrm>
          <a:prstGeom prst="rect">
            <a:avLst/>
          </a:prstGeom>
        </p:spPr>
        <p:txBody>
          <a:bodyPr/>
          <a:lstStyle>
            <a:lvl1pPr marL="0" indent="0" algn="ctr">
              <a:spcAft>
                <a:spcPts val="0"/>
              </a:spcAft>
              <a:buNone/>
              <a:defRPr sz="1000" b="1">
                <a:solidFill>
                  <a:schemeClr val="bg1"/>
                </a:solidFill>
              </a:defRPr>
            </a:lvl1pPr>
          </a:lstStyle>
          <a:p>
            <a:pPr lvl="0"/>
            <a:r>
              <a:rPr lang="en-US"/>
              <a:t>Click to edit Master text styles</a:t>
            </a:r>
          </a:p>
        </p:txBody>
      </p:sp>
      <p:sp>
        <p:nvSpPr>
          <p:cNvPr id="16" name="Text Placeholder 10">
            <a:extLst>
              <a:ext uri="{FF2B5EF4-FFF2-40B4-BE49-F238E27FC236}">
                <a16:creationId xmlns:a16="http://schemas.microsoft.com/office/drawing/2014/main" id="{A59254E8-17EF-44B3-A199-12BDE04BA316}"/>
              </a:ext>
            </a:extLst>
          </p:cNvPr>
          <p:cNvSpPr>
            <a:spLocks noGrp="1"/>
          </p:cNvSpPr>
          <p:nvPr>
            <p:ph type="body" sz="quarter" idx="17"/>
          </p:nvPr>
        </p:nvSpPr>
        <p:spPr bwMode="white">
          <a:xfrm>
            <a:off x="6990022" y="3902701"/>
            <a:ext cx="1677988" cy="205480"/>
          </a:xfrm>
          <a:prstGeom prst="rect">
            <a:avLst/>
          </a:prstGeom>
        </p:spPr>
        <p:txBody>
          <a:bodyPr/>
          <a:lstStyle>
            <a:lvl1pPr marL="0" indent="0" algn="ctr">
              <a:spcAft>
                <a:spcPts val="0"/>
              </a:spcAft>
              <a:buNone/>
              <a:defRPr sz="600" b="0">
                <a:solidFill>
                  <a:schemeClr val="bg1"/>
                </a:solidFill>
              </a:defRPr>
            </a:lvl1pPr>
          </a:lstStyle>
          <a:p>
            <a:pPr lvl="0"/>
            <a:r>
              <a:rPr lang="en-US"/>
              <a:t>Click to edit Master text styles</a:t>
            </a:r>
          </a:p>
        </p:txBody>
      </p:sp>
      <p:sp>
        <p:nvSpPr>
          <p:cNvPr id="17" name="Picture Placeholder 5">
            <a:extLst>
              <a:ext uri="{FF2B5EF4-FFF2-40B4-BE49-F238E27FC236}">
                <a16:creationId xmlns:a16="http://schemas.microsoft.com/office/drawing/2014/main" id="{CA3B9A59-5547-404E-A6B0-B13EC4FC92DF}"/>
              </a:ext>
            </a:extLst>
          </p:cNvPr>
          <p:cNvSpPr>
            <a:spLocks noGrp="1"/>
          </p:cNvSpPr>
          <p:nvPr>
            <p:ph type="pic" sz="quarter" idx="18"/>
          </p:nvPr>
        </p:nvSpPr>
        <p:spPr>
          <a:xfrm>
            <a:off x="3534383" y="1284354"/>
            <a:ext cx="1678789" cy="2348340"/>
          </a:xfrm>
          <a:prstGeom prst="rect">
            <a:avLst/>
          </a:prstGeom>
        </p:spPr>
        <p:txBody>
          <a:bodyPr/>
          <a:lstStyle/>
          <a:p>
            <a:r>
              <a:rPr lang="en-US"/>
              <a:t>Click icon to add picture</a:t>
            </a:r>
            <a:endParaRPr lang="en-US" dirty="0"/>
          </a:p>
        </p:txBody>
      </p:sp>
      <p:sp>
        <p:nvSpPr>
          <p:cNvPr id="18" name="Rectangle 17">
            <a:extLst>
              <a:ext uri="{FF2B5EF4-FFF2-40B4-BE49-F238E27FC236}">
                <a16:creationId xmlns:a16="http://schemas.microsoft.com/office/drawing/2014/main" id="{385CB37F-D1AD-4DE9-BB9C-C0D7DF8528AD}"/>
              </a:ext>
            </a:extLst>
          </p:cNvPr>
          <p:cNvSpPr/>
          <p:nvPr userDrawn="1"/>
        </p:nvSpPr>
        <p:spPr>
          <a:xfrm>
            <a:off x="3534383" y="3632694"/>
            <a:ext cx="1678789" cy="5320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 Placeholder 10">
            <a:extLst>
              <a:ext uri="{FF2B5EF4-FFF2-40B4-BE49-F238E27FC236}">
                <a16:creationId xmlns:a16="http://schemas.microsoft.com/office/drawing/2014/main" id="{DC84601C-4821-4E49-ACE0-5BC6C0A877E8}"/>
              </a:ext>
            </a:extLst>
          </p:cNvPr>
          <p:cNvSpPr>
            <a:spLocks noGrp="1"/>
          </p:cNvSpPr>
          <p:nvPr>
            <p:ph type="body" sz="quarter" idx="19"/>
          </p:nvPr>
        </p:nvSpPr>
        <p:spPr bwMode="white">
          <a:xfrm>
            <a:off x="3534682" y="3693221"/>
            <a:ext cx="1677988" cy="205480"/>
          </a:xfrm>
          <a:prstGeom prst="rect">
            <a:avLst/>
          </a:prstGeom>
        </p:spPr>
        <p:txBody>
          <a:bodyPr/>
          <a:lstStyle>
            <a:lvl1pPr marL="0" indent="0" algn="ctr">
              <a:spcAft>
                <a:spcPts val="0"/>
              </a:spcAft>
              <a:buNone/>
              <a:defRPr sz="1000" b="1">
                <a:solidFill>
                  <a:schemeClr val="bg1"/>
                </a:solidFill>
              </a:defRPr>
            </a:lvl1pPr>
          </a:lstStyle>
          <a:p>
            <a:pPr lvl="0"/>
            <a:r>
              <a:rPr lang="en-US"/>
              <a:t>Click to edit Master text styles</a:t>
            </a:r>
          </a:p>
        </p:txBody>
      </p:sp>
      <p:sp>
        <p:nvSpPr>
          <p:cNvPr id="20" name="Text Placeholder 10">
            <a:extLst>
              <a:ext uri="{FF2B5EF4-FFF2-40B4-BE49-F238E27FC236}">
                <a16:creationId xmlns:a16="http://schemas.microsoft.com/office/drawing/2014/main" id="{97546AA5-9643-4726-8B8D-D56117AB412C}"/>
              </a:ext>
            </a:extLst>
          </p:cNvPr>
          <p:cNvSpPr>
            <a:spLocks noGrp="1"/>
          </p:cNvSpPr>
          <p:nvPr>
            <p:ph type="body" sz="quarter" idx="20"/>
          </p:nvPr>
        </p:nvSpPr>
        <p:spPr bwMode="white">
          <a:xfrm>
            <a:off x="3534682" y="3902701"/>
            <a:ext cx="1677988" cy="205480"/>
          </a:xfrm>
          <a:prstGeom prst="rect">
            <a:avLst/>
          </a:prstGeom>
        </p:spPr>
        <p:txBody>
          <a:bodyPr/>
          <a:lstStyle>
            <a:lvl1pPr marL="0" indent="0" algn="ctr">
              <a:spcAft>
                <a:spcPts val="0"/>
              </a:spcAft>
              <a:buNone/>
              <a:defRPr sz="600" b="0">
                <a:solidFill>
                  <a:schemeClr val="bg1"/>
                </a:solidFill>
              </a:defRPr>
            </a:lvl1pPr>
          </a:lstStyle>
          <a:p>
            <a:pPr lvl="0"/>
            <a:r>
              <a:rPr lang="en-US"/>
              <a:t>Click to edit Master text styles</a:t>
            </a:r>
          </a:p>
        </p:txBody>
      </p:sp>
      <p:grpSp>
        <p:nvGrpSpPr>
          <p:cNvPr id="26" name="Group 25">
            <a:extLst>
              <a:ext uri="{FF2B5EF4-FFF2-40B4-BE49-F238E27FC236}">
                <a16:creationId xmlns:a16="http://schemas.microsoft.com/office/drawing/2014/main" id="{98B5FF69-EFFB-FD4C-AC97-19AEC342C8BC}"/>
              </a:ext>
            </a:extLst>
          </p:cNvPr>
          <p:cNvGrpSpPr/>
          <p:nvPr userDrawn="1"/>
        </p:nvGrpSpPr>
        <p:grpSpPr>
          <a:xfrm>
            <a:off x="7773406" y="4735113"/>
            <a:ext cx="913394" cy="187391"/>
            <a:chOff x="3587766" y="2914650"/>
            <a:chExt cx="5014294" cy="1028736"/>
          </a:xfrm>
        </p:grpSpPr>
        <p:sp>
          <p:nvSpPr>
            <p:cNvPr id="27" name="Freeform 26">
              <a:extLst>
                <a:ext uri="{FF2B5EF4-FFF2-40B4-BE49-F238E27FC236}">
                  <a16:creationId xmlns:a16="http://schemas.microsoft.com/office/drawing/2014/main" id="{FF13944E-0295-474A-929D-EF144E6B09A6}"/>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85B557DE-D7F1-C545-86DF-F7EA8570B075}"/>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447BB2E-188D-2A4F-A0FA-34DF127D6842}"/>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31888DF-2A3D-DF48-9543-D270864F2E34}"/>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C816E38-5494-B045-B3E2-76D6D40D75FC}"/>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7157545-1362-AB4C-9465-8E3E944C9168}"/>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74E306F-C07B-364A-9FA8-8D73471DC3A7}"/>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114494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anted image + 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832AB4D-9E3C-42EA-AA49-BDF577C7E9A0}"/>
              </a:ext>
            </a:extLst>
          </p:cNvPr>
          <p:cNvSpPr>
            <a:spLocks noGrp="1"/>
          </p:cNvSpPr>
          <p:nvPr>
            <p:ph type="pic" sz="quarter" idx="12" hasCustomPrompt="1"/>
          </p:nvPr>
        </p:nvSpPr>
        <p:spPr>
          <a:xfrm>
            <a:off x="2669132" y="3444"/>
            <a:ext cx="6474868" cy="5143500"/>
          </a:xfrm>
          <a:custGeom>
            <a:avLst/>
            <a:gdLst>
              <a:gd name="connsiteX0" fmla="*/ 2969601 w 6474868"/>
              <a:gd name="connsiteY0" fmla="*/ 0 h 5143500"/>
              <a:gd name="connsiteX1" fmla="*/ 6474868 w 6474868"/>
              <a:gd name="connsiteY1" fmla="*/ 0 h 5143500"/>
              <a:gd name="connsiteX2" fmla="*/ 6474868 w 6474868"/>
              <a:gd name="connsiteY2" fmla="*/ 5143500 h 5143500"/>
              <a:gd name="connsiteX3" fmla="*/ 0 w 6474868"/>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6474868" h="5143500">
                <a:moveTo>
                  <a:pt x="2969601" y="0"/>
                </a:moveTo>
                <a:lnTo>
                  <a:pt x="6474868" y="0"/>
                </a:lnTo>
                <a:lnTo>
                  <a:pt x="6474868" y="5143500"/>
                </a:lnTo>
                <a:lnTo>
                  <a:pt x="0" y="5143500"/>
                </a:lnTo>
                <a:close/>
              </a:path>
            </a:pathLst>
          </a:custGeom>
        </p:spPr>
        <p:txBody>
          <a:bodyPr wrap="square" anchor="ctr">
            <a:noAutofit/>
          </a:bodyPr>
          <a:lstStyle>
            <a:lvl1pPr marL="0" indent="0" algn="ctr">
              <a:buNone/>
              <a:defRPr/>
            </a:lvl1pPr>
          </a:lstStyle>
          <a:p>
            <a:r>
              <a:rPr lang="en-US" dirty="0"/>
              <a:t>Click to add picture</a:t>
            </a:r>
          </a:p>
        </p:txBody>
      </p:sp>
      <p:sp>
        <p:nvSpPr>
          <p:cNvPr id="2" name="Title 1">
            <a:extLst>
              <a:ext uri="{FF2B5EF4-FFF2-40B4-BE49-F238E27FC236}">
                <a16:creationId xmlns:a16="http://schemas.microsoft.com/office/drawing/2014/main" id="{197437F8-18CC-B14D-B122-426003331E50}"/>
              </a:ext>
            </a:extLst>
          </p:cNvPr>
          <p:cNvSpPr>
            <a:spLocks noGrp="1"/>
          </p:cNvSpPr>
          <p:nvPr>
            <p:ph type="title"/>
          </p:nvPr>
        </p:nvSpPr>
        <p:spPr/>
        <p:txBody>
          <a:bodyPr/>
          <a:lstStyle/>
          <a:p>
            <a:r>
              <a:rPr lang="en-US"/>
              <a:t>Click to edit Master title style</a:t>
            </a:r>
            <a:endParaRPr lang="en-US" dirty="0"/>
          </a:p>
        </p:txBody>
      </p:sp>
      <p:sp>
        <p:nvSpPr>
          <p:cNvPr id="9" name="Content Placeholder 6">
            <a:extLst>
              <a:ext uri="{FF2B5EF4-FFF2-40B4-BE49-F238E27FC236}">
                <a16:creationId xmlns:a16="http://schemas.microsoft.com/office/drawing/2014/main" id="{59C881FD-E2E8-564B-85B0-CB9CBD196276}"/>
              </a:ext>
            </a:extLst>
          </p:cNvPr>
          <p:cNvSpPr>
            <a:spLocks noGrp="1"/>
          </p:cNvSpPr>
          <p:nvPr>
            <p:ph sz="quarter" idx="11" hasCustomPrompt="1"/>
          </p:nvPr>
        </p:nvSpPr>
        <p:spPr>
          <a:xfrm>
            <a:off x="457200" y="772826"/>
            <a:ext cx="4416533" cy="234964"/>
          </a:xfrm>
          <a:prstGeom prst="rect">
            <a:avLst/>
          </a:prstGeom>
        </p:spPr>
        <p:txBody>
          <a:bodyPr/>
          <a:lstStyle>
            <a:lvl1pPr marL="0" indent="0">
              <a:buNone/>
              <a:defRPr>
                <a:solidFill>
                  <a:srgbClr val="FA4616"/>
                </a:solidFill>
              </a:defRPr>
            </a:lvl1pPr>
          </a:lstStyle>
          <a:p>
            <a:pPr lvl="0"/>
            <a:r>
              <a:rPr lang="en-US" dirty="0"/>
              <a:t>Click to Add Subtitle</a:t>
            </a:r>
          </a:p>
        </p:txBody>
      </p:sp>
      <p:sp>
        <p:nvSpPr>
          <p:cNvPr id="14" name="Text Placeholder 4">
            <a:extLst>
              <a:ext uri="{FF2B5EF4-FFF2-40B4-BE49-F238E27FC236}">
                <a16:creationId xmlns:a16="http://schemas.microsoft.com/office/drawing/2014/main" id="{1A6088AF-8D6E-254C-A05C-0075D6290061}"/>
              </a:ext>
            </a:extLst>
          </p:cNvPr>
          <p:cNvSpPr>
            <a:spLocks noGrp="1"/>
          </p:cNvSpPr>
          <p:nvPr>
            <p:ph type="body" sz="quarter" idx="13" hasCustomPrompt="1"/>
          </p:nvPr>
        </p:nvSpPr>
        <p:spPr>
          <a:xfrm>
            <a:off x="457200" y="1243584"/>
            <a:ext cx="3837709" cy="3179928"/>
          </a:xfrm>
          <a:prstGeom prst="rect">
            <a:avLst/>
          </a:prstGeom>
        </p:spPr>
        <p:txBody>
          <a:bodyPr/>
          <a:lstStyle>
            <a:lvl1pPr marL="285750" indent="-228600">
              <a:spcAft>
                <a:spcPts val="900"/>
              </a:spcAft>
              <a:buClr>
                <a:schemeClr val="bg2"/>
              </a:buClr>
              <a:buSzPct val="100000"/>
              <a:buFont typeface="Arial" panose="020B0604020202020204" pitchFamily="34" charset="0"/>
              <a:buChar char="•"/>
              <a:defRPr/>
            </a:lvl1pPr>
            <a:lvl2pPr marL="457200" indent="-228600">
              <a:spcAft>
                <a:spcPts val="900"/>
              </a:spcAft>
              <a:buClr>
                <a:schemeClr val="bg2"/>
              </a:buClr>
              <a:buSzPct val="100000"/>
              <a:buFont typeface="Arial" panose="020B0604020202020204" pitchFamily="34" charset="0"/>
              <a:buChar char="•"/>
              <a:defRPr/>
            </a:lvl2pPr>
            <a:lvl3pPr marL="685800" indent="-228600">
              <a:spcAft>
                <a:spcPts val="900"/>
              </a:spcAft>
              <a:buClr>
                <a:schemeClr val="bg2"/>
              </a:buClr>
              <a:buSzPct val="100000"/>
              <a:buFont typeface="Arial" panose="020B0604020202020204" pitchFamily="34" charset="0"/>
              <a:buChar char="•"/>
              <a:defRPr/>
            </a:lvl3pPr>
            <a:lvl4pPr marL="914400" indent="-228600">
              <a:spcAft>
                <a:spcPts val="900"/>
              </a:spcAft>
              <a:buClr>
                <a:schemeClr val="bg2"/>
              </a:buClr>
              <a:buSzPct val="100000"/>
              <a:buFont typeface="Arial" panose="020B0604020202020204" pitchFamily="34" charset="0"/>
              <a:buChar char="•"/>
              <a:defRPr/>
            </a:lvl4pPr>
            <a:lvl5pPr marL="1143000" indent="-228600">
              <a:spcAft>
                <a:spcPts val="900"/>
              </a:spcAft>
              <a:buClr>
                <a:schemeClr val="bg2"/>
              </a:buClr>
              <a:buSzPct val="100000"/>
              <a:buFont typeface="Arial" panose="020B0604020202020204" pitchFamily="34" charset="0"/>
              <a:buChar char="•"/>
              <a:defRPr/>
            </a:lvl5p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2">
            <a:extLst>
              <a:ext uri="{FF2B5EF4-FFF2-40B4-BE49-F238E27FC236}">
                <a16:creationId xmlns:a16="http://schemas.microsoft.com/office/drawing/2014/main" id="{D4798955-8073-7B4B-8E17-9F6FE173A61A}"/>
              </a:ext>
            </a:extLst>
          </p:cNvPr>
          <p:cNvSpPr>
            <a:spLocks noGrp="1"/>
          </p:cNvSpPr>
          <p:nvPr>
            <p:ph type="sldNum" sz="quarter" idx="10"/>
          </p:nvPr>
        </p:nvSpPr>
        <p:spPr>
          <a:xfrm>
            <a:off x="457200" y="4649122"/>
            <a:ext cx="2057400" cy="273844"/>
          </a:xfrm>
        </p:spPr>
        <p:txBody>
          <a:bodyPr/>
          <a:lstStyle/>
          <a:p>
            <a:fld id="{C51B5984-C094-0A42-BFB6-9F57449A1222}" type="slidenum">
              <a:rPr lang="en-US" smtClean="0"/>
              <a:pPr/>
              <a:t>‹#›</a:t>
            </a:fld>
            <a:endParaRPr lang="en-US" dirty="0"/>
          </a:p>
        </p:txBody>
      </p:sp>
      <p:grpSp>
        <p:nvGrpSpPr>
          <p:cNvPr id="13" name="Group 12">
            <a:extLst>
              <a:ext uri="{FF2B5EF4-FFF2-40B4-BE49-F238E27FC236}">
                <a16:creationId xmlns:a16="http://schemas.microsoft.com/office/drawing/2014/main" id="{D94995CA-740C-3447-A5B6-0FEA6189A32C}"/>
              </a:ext>
            </a:extLst>
          </p:cNvPr>
          <p:cNvGrpSpPr/>
          <p:nvPr userDrawn="1"/>
        </p:nvGrpSpPr>
        <p:grpSpPr>
          <a:xfrm>
            <a:off x="7773406" y="4735113"/>
            <a:ext cx="913394" cy="187391"/>
            <a:chOff x="3587766" y="2914650"/>
            <a:chExt cx="5014294" cy="1028736"/>
          </a:xfrm>
        </p:grpSpPr>
        <p:sp>
          <p:nvSpPr>
            <p:cNvPr id="15" name="Freeform 14">
              <a:extLst>
                <a:ext uri="{FF2B5EF4-FFF2-40B4-BE49-F238E27FC236}">
                  <a16:creationId xmlns:a16="http://schemas.microsoft.com/office/drawing/2014/main" id="{6E864C99-114B-244C-92ED-EE40BA08C3B0}"/>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1D7C3C97-DCED-CE43-8F50-18BFF878FC4E}"/>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AC20187-32AD-3846-A7BE-6371FFEE13E5}"/>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2A0A305-2CA5-7E49-A83C-62A8D4CB55AA}"/>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16DE8A0-537D-C844-A33C-85C2C63149AA}"/>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0BA5E40-1323-0B4C-A1C9-D6C78A34A86F}"/>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9D76CF0-939A-584E-9370-A8D597049367}"/>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255936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anted image + quot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088822D-921F-434F-96F2-F49F57228D63}"/>
              </a:ext>
            </a:extLst>
          </p:cNvPr>
          <p:cNvSpPr>
            <a:spLocks noGrp="1"/>
          </p:cNvSpPr>
          <p:nvPr>
            <p:ph type="pic" sz="quarter" idx="15"/>
          </p:nvPr>
        </p:nvSpPr>
        <p:spPr>
          <a:xfrm>
            <a:off x="0" y="0"/>
            <a:ext cx="4657725" cy="5143500"/>
          </a:xfrm>
          <a:custGeom>
            <a:avLst/>
            <a:gdLst>
              <a:gd name="connsiteX0" fmla="*/ 0 w 4657725"/>
              <a:gd name="connsiteY0" fmla="*/ 0 h 5143500"/>
              <a:gd name="connsiteX1" fmla="*/ 4657725 w 4657725"/>
              <a:gd name="connsiteY1" fmla="*/ 0 h 5143500"/>
              <a:gd name="connsiteX2" fmla="*/ 4657725 w 4657725"/>
              <a:gd name="connsiteY2" fmla="*/ 5143500 h 5143500"/>
              <a:gd name="connsiteX3" fmla="*/ 0 w 4657725"/>
              <a:gd name="connsiteY3" fmla="*/ 5143500 h 5143500"/>
              <a:gd name="connsiteX4" fmla="*/ 0 w 4657725"/>
              <a:gd name="connsiteY4" fmla="*/ 0 h 5143500"/>
              <a:gd name="connsiteX0" fmla="*/ 0 w 4657725"/>
              <a:gd name="connsiteY0" fmla="*/ 0 h 5143500"/>
              <a:gd name="connsiteX1" fmla="*/ 4657725 w 4657725"/>
              <a:gd name="connsiteY1" fmla="*/ 0 h 5143500"/>
              <a:gd name="connsiteX2" fmla="*/ 1723139 w 4657725"/>
              <a:gd name="connsiteY2" fmla="*/ 5132867 h 5143500"/>
              <a:gd name="connsiteX3" fmla="*/ 0 w 4657725"/>
              <a:gd name="connsiteY3" fmla="*/ 5143500 h 5143500"/>
              <a:gd name="connsiteX4" fmla="*/ 0 w 4657725"/>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7725" h="5143500">
                <a:moveTo>
                  <a:pt x="0" y="0"/>
                </a:moveTo>
                <a:lnTo>
                  <a:pt x="4657725" y="0"/>
                </a:lnTo>
                <a:lnTo>
                  <a:pt x="1723139" y="5132867"/>
                </a:lnTo>
                <a:lnTo>
                  <a:pt x="0" y="5143500"/>
                </a:lnTo>
                <a:lnTo>
                  <a:pt x="0" y="0"/>
                </a:lnTo>
                <a:close/>
              </a:path>
            </a:pathLst>
          </a:custGeom>
        </p:spPr>
        <p:txBody>
          <a:bodyPr/>
          <a:lstStyle/>
          <a:p>
            <a:r>
              <a:rPr lang="en-US"/>
              <a:t>Click icon to add picture</a:t>
            </a:r>
            <a:endParaRPr lang="en-US" dirty="0"/>
          </a:p>
        </p:txBody>
      </p:sp>
      <p:sp>
        <p:nvSpPr>
          <p:cNvPr id="14" name="Title 13">
            <a:extLst>
              <a:ext uri="{FF2B5EF4-FFF2-40B4-BE49-F238E27FC236}">
                <a16:creationId xmlns:a16="http://schemas.microsoft.com/office/drawing/2014/main" id="{86F7D266-0698-D641-BEC5-D462ABE3028B}"/>
              </a:ext>
            </a:extLst>
          </p:cNvPr>
          <p:cNvSpPr>
            <a:spLocks noGrp="1"/>
          </p:cNvSpPr>
          <p:nvPr>
            <p:ph type="title" hasCustomPrompt="1"/>
          </p:nvPr>
        </p:nvSpPr>
        <p:spPr>
          <a:xfrm>
            <a:off x="4276281" y="1786483"/>
            <a:ext cx="4410517" cy="864100"/>
          </a:xfrm>
          <a:prstGeom prst="rect">
            <a:avLst/>
          </a:prstGeom>
        </p:spPr>
        <p:txBody>
          <a:bodyPr/>
          <a:lstStyle>
            <a:lvl1pPr>
              <a:lnSpc>
                <a:spcPct val="100000"/>
              </a:lnSpc>
              <a:defRPr sz="2000" b="1">
                <a:solidFill>
                  <a:srgbClr val="FA4616"/>
                </a:solidFill>
                <a:latin typeface="Arial" panose="020B0604020202020204" pitchFamily="34" charset="0"/>
                <a:cs typeface="Arial" panose="020B0604020202020204" pitchFamily="34" charset="0"/>
              </a:defRPr>
            </a:lvl1pPr>
          </a:lstStyle>
          <a:p>
            <a:r>
              <a:rPr lang="en-US" dirty="0"/>
              <a:t>Click to insert quote.</a:t>
            </a:r>
          </a:p>
        </p:txBody>
      </p:sp>
      <p:sp>
        <p:nvSpPr>
          <p:cNvPr id="16" name="Text Placeholder 15">
            <a:extLst>
              <a:ext uri="{FF2B5EF4-FFF2-40B4-BE49-F238E27FC236}">
                <a16:creationId xmlns:a16="http://schemas.microsoft.com/office/drawing/2014/main" id="{17DD9DC9-05DD-AB42-9E3F-93EFED27FBB6}"/>
              </a:ext>
            </a:extLst>
          </p:cNvPr>
          <p:cNvSpPr>
            <a:spLocks noGrp="1"/>
          </p:cNvSpPr>
          <p:nvPr>
            <p:ph type="body" sz="quarter" idx="13" hasCustomPrompt="1"/>
          </p:nvPr>
        </p:nvSpPr>
        <p:spPr>
          <a:xfrm>
            <a:off x="4276281" y="2793390"/>
            <a:ext cx="4410517" cy="781019"/>
          </a:xfrm>
          <a:prstGeom prst="rect">
            <a:avLst/>
          </a:prstGeom>
        </p:spPr>
        <p:txBody>
          <a:bodyPr/>
          <a:lstStyle>
            <a:lvl1pPr marL="0" indent="0">
              <a:lnSpc>
                <a:spcPct val="100000"/>
              </a:lnSpc>
              <a:buNone/>
              <a:defRPr sz="900">
                <a:latin typeface="Arial" panose="020B0604020202020204" pitchFamily="34" charset="0"/>
                <a:cs typeface="Arial" panose="020B0604020202020204" pitchFamily="34" charset="0"/>
              </a:defRPr>
            </a:lvl1pPr>
            <a:lvl2pPr marL="457200" indent="0">
              <a:buNone/>
              <a:defRPr sz="900">
                <a:latin typeface="Arial" panose="020B0604020202020204" pitchFamily="34" charset="0"/>
                <a:cs typeface="Arial" panose="020B0604020202020204" pitchFamily="34" charset="0"/>
              </a:defRPr>
            </a:lvl2pPr>
            <a:lvl3pPr marL="914400" indent="0">
              <a:buNone/>
              <a:defRPr sz="900">
                <a:latin typeface="Arial" panose="020B0604020202020204" pitchFamily="34" charset="0"/>
                <a:cs typeface="Arial" panose="020B0604020202020204" pitchFamily="34" charset="0"/>
              </a:defRPr>
            </a:lvl3pPr>
            <a:lvl4pPr marL="1371600" indent="0">
              <a:buNone/>
              <a:defRPr sz="900">
                <a:latin typeface="Arial" panose="020B0604020202020204" pitchFamily="34" charset="0"/>
                <a:cs typeface="Arial" panose="020B0604020202020204" pitchFamily="34" charset="0"/>
              </a:defRPr>
            </a:lvl4pPr>
            <a:lvl5pPr marL="1828800" indent="0">
              <a:buNone/>
              <a:defRPr sz="900">
                <a:latin typeface="Arial" panose="020B0604020202020204" pitchFamily="34" charset="0"/>
                <a:cs typeface="Arial" panose="020B0604020202020204" pitchFamily="34" charset="0"/>
              </a:defRPr>
            </a:lvl5pPr>
          </a:lstStyle>
          <a:p>
            <a:pPr lvl="0"/>
            <a:r>
              <a:rPr lang="en-US" dirty="0"/>
              <a:t>Click to edit text</a:t>
            </a:r>
          </a:p>
        </p:txBody>
      </p:sp>
      <p:sp>
        <p:nvSpPr>
          <p:cNvPr id="18" name="Text Placeholder 17">
            <a:extLst>
              <a:ext uri="{FF2B5EF4-FFF2-40B4-BE49-F238E27FC236}">
                <a16:creationId xmlns:a16="http://schemas.microsoft.com/office/drawing/2014/main" id="{B00445FD-D9F9-B942-9F9C-E614A99D5613}"/>
              </a:ext>
            </a:extLst>
          </p:cNvPr>
          <p:cNvSpPr>
            <a:spLocks noGrp="1"/>
          </p:cNvSpPr>
          <p:nvPr>
            <p:ph type="body" sz="quarter" idx="14" hasCustomPrompt="1"/>
          </p:nvPr>
        </p:nvSpPr>
        <p:spPr>
          <a:xfrm>
            <a:off x="4276281" y="3645990"/>
            <a:ext cx="4410517" cy="187391"/>
          </a:xfrm>
          <a:prstGeom prst="rect">
            <a:avLst/>
          </a:prstGeom>
        </p:spPr>
        <p:txBody>
          <a:bodyPr/>
          <a:lstStyle>
            <a:lvl1pPr marL="0" indent="0">
              <a:buNone/>
              <a:defRPr sz="900" b="1" i="0" baseline="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name</a:t>
            </a:r>
          </a:p>
        </p:txBody>
      </p:sp>
      <p:sp>
        <p:nvSpPr>
          <p:cNvPr id="9" name="TextBox 8">
            <a:extLst>
              <a:ext uri="{FF2B5EF4-FFF2-40B4-BE49-F238E27FC236}">
                <a16:creationId xmlns:a16="http://schemas.microsoft.com/office/drawing/2014/main" id="{223A2CCC-1E58-3145-BE89-0681FE17C10F}"/>
              </a:ext>
            </a:extLst>
          </p:cNvPr>
          <p:cNvSpPr txBox="1"/>
          <p:nvPr userDrawn="1"/>
        </p:nvSpPr>
        <p:spPr>
          <a:xfrm>
            <a:off x="4155570" y="1127546"/>
            <a:ext cx="616689" cy="595423"/>
          </a:xfrm>
          <a:prstGeom prst="rect">
            <a:avLst/>
          </a:prstGeom>
        </p:spPr>
        <p:txBody>
          <a:bodyPr vert="horz" wrap="square" lIns="91440" tIns="45720" rIns="91440" bIns="45720" rtlCol="0">
            <a:noAutofit/>
          </a:bodyPr>
          <a:lstStyle/>
          <a:p>
            <a: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pPr>
            <a:r>
              <a:rPr kumimoji="0" lang="en-US" sz="7200" b="1" i="0" u="none" strike="noStrike" kern="1200" cap="none" spc="0" normalizeH="0" baseline="0" noProof="0" dirty="0">
                <a:ln>
                  <a:noFill/>
                </a:ln>
                <a:solidFill>
                  <a:srgbClr val="2DCCD3"/>
                </a:solidFill>
                <a:effectLst/>
                <a:uLnTx/>
                <a:uFillTx/>
                <a:latin typeface="Arial Black" panose="020B0604020202020204" pitchFamily="34" charset="0"/>
                <a:ea typeface="+mn-ea"/>
                <a:cs typeface="Arial Black" panose="020B0604020202020204" pitchFamily="34" charset="0"/>
              </a:rPr>
              <a:t>“</a:t>
            </a:r>
          </a:p>
        </p:txBody>
      </p:sp>
      <p:sp>
        <p:nvSpPr>
          <p:cNvPr id="12" name="Slide Number Placeholder 2">
            <a:extLst>
              <a:ext uri="{FF2B5EF4-FFF2-40B4-BE49-F238E27FC236}">
                <a16:creationId xmlns:a16="http://schemas.microsoft.com/office/drawing/2014/main" id="{61C60CA7-760F-2048-B34F-FF66B717825D}"/>
              </a:ext>
            </a:extLst>
          </p:cNvPr>
          <p:cNvSpPr>
            <a:spLocks noGrp="1"/>
          </p:cNvSpPr>
          <p:nvPr>
            <p:ph type="sldNum" sz="quarter" idx="10"/>
          </p:nvPr>
        </p:nvSpPr>
        <p:spPr>
          <a:xfrm>
            <a:off x="457200" y="4649122"/>
            <a:ext cx="2057400" cy="273844"/>
          </a:xfrm>
        </p:spPr>
        <p:txBody>
          <a:bodyPr/>
          <a:lstStyle/>
          <a:p>
            <a:fld id="{C51B5984-C094-0A42-BFB6-9F57449A1222}" type="slidenum">
              <a:rPr lang="en-US" smtClean="0"/>
              <a:pPr/>
              <a:t>‹#›</a:t>
            </a:fld>
            <a:endParaRPr lang="en-US" dirty="0"/>
          </a:p>
        </p:txBody>
      </p:sp>
      <p:grpSp>
        <p:nvGrpSpPr>
          <p:cNvPr id="13" name="Group 12">
            <a:extLst>
              <a:ext uri="{FF2B5EF4-FFF2-40B4-BE49-F238E27FC236}">
                <a16:creationId xmlns:a16="http://schemas.microsoft.com/office/drawing/2014/main" id="{CEF6A72B-A396-4748-8D54-E8C182E5F360}"/>
              </a:ext>
            </a:extLst>
          </p:cNvPr>
          <p:cNvGrpSpPr/>
          <p:nvPr userDrawn="1"/>
        </p:nvGrpSpPr>
        <p:grpSpPr>
          <a:xfrm>
            <a:off x="7773406" y="4735113"/>
            <a:ext cx="913394" cy="187391"/>
            <a:chOff x="3587766" y="2914650"/>
            <a:chExt cx="5014294" cy="1028736"/>
          </a:xfrm>
        </p:grpSpPr>
        <p:sp>
          <p:nvSpPr>
            <p:cNvPr id="15" name="Freeform 14">
              <a:extLst>
                <a:ext uri="{FF2B5EF4-FFF2-40B4-BE49-F238E27FC236}">
                  <a16:creationId xmlns:a16="http://schemas.microsoft.com/office/drawing/2014/main" id="{364F2826-C135-CD4A-A83A-E039A3657890}"/>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0EE237AE-3135-264A-A8B7-00FC0B6C8B3F}"/>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A7D5CB2-0B6F-4A49-9134-ED6BAEEC0545}"/>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5E9D054-31A9-8C4F-B014-F352F5B48F07}"/>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F05CA00-4EDA-2D47-A296-C8539594513C}"/>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218E3FB-5068-E248-9A7A-FB35E4552B96}"/>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4804143F-C913-1C4C-891E-211CD68B9FAD}"/>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164184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anted image + customer">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6F7D266-0698-D641-BEC5-D462ABE3028B}"/>
              </a:ext>
            </a:extLst>
          </p:cNvPr>
          <p:cNvSpPr>
            <a:spLocks noGrp="1"/>
          </p:cNvSpPr>
          <p:nvPr>
            <p:ph type="title" hasCustomPrompt="1"/>
          </p:nvPr>
        </p:nvSpPr>
        <p:spPr>
          <a:xfrm>
            <a:off x="4276281" y="1786483"/>
            <a:ext cx="4410517" cy="318764"/>
          </a:xfrm>
          <a:prstGeom prst="rect">
            <a:avLst/>
          </a:prstGeom>
        </p:spPr>
        <p:txBody>
          <a:bodyPr/>
          <a:lstStyle>
            <a:lvl1pPr>
              <a:defRPr sz="2000" b="1">
                <a:solidFill>
                  <a:srgbClr val="FA4616"/>
                </a:solidFill>
                <a:latin typeface="Arial" panose="020B0604020202020204" pitchFamily="34" charset="0"/>
                <a:cs typeface="Arial" panose="020B0604020202020204" pitchFamily="34" charset="0"/>
              </a:defRPr>
            </a:lvl1pPr>
          </a:lstStyle>
          <a:p>
            <a:r>
              <a:rPr lang="en-US" dirty="0"/>
              <a:t>Customer Name</a:t>
            </a:r>
          </a:p>
        </p:txBody>
      </p:sp>
      <p:sp>
        <p:nvSpPr>
          <p:cNvPr id="16" name="Text Placeholder 15">
            <a:extLst>
              <a:ext uri="{FF2B5EF4-FFF2-40B4-BE49-F238E27FC236}">
                <a16:creationId xmlns:a16="http://schemas.microsoft.com/office/drawing/2014/main" id="{17DD9DC9-05DD-AB42-9E3F-93EFED27FBB6}"/>
              </a:ext>
            </a:extLst>
          </p:cNvPr>
          <p:cNvSpPr>
            <a:spLocks noGrp="1"/>
          </p:cNvSpPr>
          <p:nvPr>
            <p:ph type="body" sz="quarter" idx="13" hasCustomPrompt="1"/>
          </p:nvPr>
        </p:nvSpPr>
        <p:spPr>
          <a:xfrm>
            <a:off x="4276281" y="2254919"/>
            <a:ext cx="4410517" cy="1458340"/>
          </a:xfrm>
          <a:prstGeom prst="rect">
            <a:avLst/>
          </a:prstGeom>
        </p:spPr>
        <p:txBody>
          <a:bodyPr/>
          <a:lstStyle>
            <a:lvl1pPr marL="0" indent="0">
              <a:lnSpc>
                <a:spcPct val="100000"/>
              </a:lnSpc>
              <a:buNone/>
              <a:defRPr sz="900">
                <a:latin typeface="Arial" panose="020B0604020202020204" pitchFamily="34" charset="0"/>
                <a:cs typeface="Arial" panose="020B0604020202020204" pitchFamily="34" charset="0"/>
              </a:defRPr>
            </a:lvl1pPr>
            <a:lvl2pPr marL="457200" indent="0">
              <a:buNone/>
              <a:defRPr sz="900">
                <a:latin typeface="Arial" panose="020B0604020202020204" pitchFamily="34" charset="0"/>
                <a:cs typeface="Arial" panose="020B0604020202020204" pitchFamily="34" charset="0"/>
              </a:defRPr>
            </a:lvl2pPr>
            <a:lvl3pPr marL="914400" indent="0">
              <a:buNone/>
              <a:defRPr sz="900">
                <a:latin typeface="Arial" panose="020B0604020202020204" pitchFamily="34" charset="0"/>
                <a:cs typeface="Arial" panose="020B0604020202020204" pitchFamily="34" charset="0"/>
              </a:defRPr>
            </a:lvl3pPr>
            <a:lvl4pPr marL="1371600" indent="0">
              <a:buNone/>
              <a:defRPr sz="900">
                <a:latin typeface="Arial" panose="020B0604020202020204" pitchFamily="34" charset="0"/>
                <a:cs typeface="Arial" panose="020B0604020202020204" pitchFamily="34" charset="0"/>
              </a:defRPr>
            </a:lvl4pPr>
            <a:lvl5pPr marL="1828800" indent="0">
              <a:buNone/>
              <a:defRPr sz="900">
                <a:latin typeface="Arial" panose="020B0604020202020204" pitchFamily="34" charset="0"/>
                <a:cs typeface="Arial" panose="020B0604020202020204" pitchFamily="34" charset="0"/>
              </a:defRPr>
            </a:lvl5pPr>
          </a:lstStyle>
          <a:p>
            <a:pPr lvl="0"/>
            <a:r>
              <a:rPr lang="en-US" dirty="0"/>
              <a:t>Click to edit text</a:t>
            </a:r>
          </a:p>
        </p:txBody>
      </p:sp>
      <p:sp>
        <p:nvSpPr>
          <p:cNvPr id="8" name="Picture Placeholder 7">
            <a:extLst>
              <a:ext uri="{FF2B5EF4-FFF2-40B4-BE49-F238E27FC236}">
                <a16:creationId xmlns:a16="http://schemas.microsoft.com/office/drawing/2014/main" id="{C088822D-921F-434F-96F2-F49F57228D63}"/>
              </a:ext>
            </a:extLst>
          </p:cNvPr>
          <p:cNvSpPr>
            <a:spLocks noGrp="1"/>
          </p:cNvSpPr>
          <p:nvPr>
            <p:ph type="pic" sz="quarter" idx="15"/>
          </p:nvPr>
        </p:nvSpPr>
        <p:spPr>
          <a:xfrm>
            <a:off x="0" y="0"/>
            <a:ext cx="4657725" cy="5143500"/>
          </a:xfrm>
          <a:custGeom>
            <a:avLst/>
            <a:gdLst>
              <a:gd name="connsiteX0" fmla="*/ 0 w 4657725"/>
              <a:gd name="connsiteY0" fmla="*/ 0 h 5143500"/>
              <a:gd name="connsiteX1" fmla="*/ 4657725 w 4657725"/>
              <a:gd name="connsiteY1" fmla="*/ 0 h 5143500"/>
              <a:gd name="connsiteX2" fmla="*/ 4657725 w 4657725"/>
              <a:gd name="connsiteY2" fmla="*/ 5143500 h 5143500"/>
              <a:gd name="connsiteX3" fmla="*/ 0 w 4657725"/>
              <a:gd name="connsiteY3" fmla="*/ 5143500 h 5143500"/>
              <a:gd name="connsiteX4" fmla="*/ 0 w 4657725"/>
              <a:gd name="connsiteY4" fmla="*/ 0 h 5143500"/>
              <a:gd name="connsiteX0" fmla="*/ 0 w 4657725"/>
              <a:gd name="connsiteY0" fmla="*/ 0 h 5143500"/>
              <a:gd name="connsiteX1" fmla="*/ 4657725 w 4657725"/>
              <a:gd name="connsiteY1" fmla="*/ 0 h 5143500"/>
              <a:gd name="connsiteX2" fmla="*/ 1723139 w 4657725"/>
              <a:gd name="connsiteY2" fmla="*/ 5132867 h 5143500"/>
              <a:gd name="connsiteX3" fmla="*/ 0 w 4657725"/>
              <a:gd name="connsiteY3" fmla="*/ 5143500 h 5143500"/>
              <a:gd name="connsiteX4" fmla="*/ 0 w 4657725"/>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7725" h="5143500">
                <a:moveTo>
                  <a:pt x="0" y="0"/>
                </a:moveTo>
                <a:lnTo>
                  <a:pt x="4657725" y="0"/>
                </a:lnTo>
                <a:lnTo>
                  <a:pt x="1723139" y="5132867"/>
                </a:lnTo>
                <a:lnTo>
                  <a:pt x="0" y="5143500"/>
                </a:lnTo>
                <a:lnTo>
                  <a:pt x="0" y="0"/>
                </a:lnTo>
                <a:close/>
              </a:path>
            </a:pathLst>
          </a:custGeom>
        </p:spPr>
        <p:txBody>
          <a:bodyPr/>
          <a:lstStyle/>
          <a:p>
            <a:r>
              <a:rPr lang="en-US"/>
              <a:t>Click icon to add picture</a:t>
            </a:r>
          </a:p>
        </p:txBody>
      </p:sp>
      <p:sp>
        <p:nvSpPr>
          <p:cNvPr id="9" name="Slide Number Placeholder 2">
            <a:extLst>
              <a:ext uri="{FF2B5EF4-FFF2-40B4-BE49-F238E27FC236}">
                <a16:creationId xmlns:a16="http://schemas.microsoft.com/office/drawing/2014/main" id="{58FD5054-7958-4849-A841-19F10BAE4014}"/>
              </a:ext>
            </a:extLst>
          </p:cNvPr>
          <p:cNvSpPr>
            <a:spLocks noGrp="1"/>
          </p:cNvSpPr>
          <p:nvPr>
            <p:ph type="sldNum" sz="quarter" idx="10"/>
          </p:nvPr>
        </p:nvSpPr>
        <p:spPr>
          <a:xfrm>
            <a:off x="457200" y="4649122"/>
            <a:ext cx="2057400" cy="273844"/>
          </a:xfrm>
        </p:spPr>
        <p:txBody>
          <a:bodyPr/>
          <a:lstStyle/>
          <a:p>
            <a:fld id="{C51B5984-C094-0A42-BFB6-9F57449A1222}" type="slidenum">
              <a:rPr lang="en-US" smtClean="0"/>
              <a:pPr/>
              <a:t>‹#›</a:t>
            </a:fld>
            <a:endParaRPr lang="en-US" dirty="0"/>
          </a:p>
        </p:txBody>
      </p:sp>
      <p:grpSp>
        <p:nvGrpSpPr>
          <p:cNvPr id="11" name="Group 10">
            <a:extLst>
              <a:ext uri="{FF2B5EF4-FFF2-40B4-BE49-F238E27FC236}">
                <a16:creationId xmlns:a16="http://schemas.microsoft.com/office/drawing/2014/main" id="{BA0201DA-416C-0A48-AB0C-D2F715B6FE67}"/>
              </a:ext>
            </a:extLst>
          </p:cNvPr>
          <p:cNvGrpSpPr/>
          <p:nvPr userDrawn="1"/>
        </p:nvGrpSpPr>
        <p:grpSpPr>
          <a:xfrm>
            <a:off x="7773406" y="4735113"/>
            <a:ext cx="913394" cy="187391"/>
            <a:chOff x="3587766" y="2914650"/>
            <a:chExt cx="5014294" cy="1028736"/>
          </a:xfrm>
        </p:grpSpPr>
        <p:sp>
          <p:nvSpPr>
            <p:cNvPr id="12" name="Freeform 11">
              <a:extLst>
                <a:ext uri="{FF2B5EF4-FFF2-40B4-BE49-F238E27FC236}">
                  <a16:creationId xmlns:a16="http://schemas.microsoft.com/office/drawing/2014/main" id="{235C2149-E0A2-074D-B214-B1CE60B110C0}"/>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B9134DC6-D733-7849-AC21-24BB4786C984}"/>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44A5D8F-E3B4-0A43-9200-534A73FF72BA}"/>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148CD7A-7256-1049-B792-0DA48D2A9B68}"/>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49C4789-A4F8-4B4F-9FB1-BEBA42696721}"/>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8130504-69E3-E240-973F-56FDDB4A8AD0}"/>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6A476D2-71C0-8D47-96D3-9FB12E11EA73}"/>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95909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ue Product slide">
    <p:bg>
      <p:bgPr>
        <a:solidFill>
          <a:schemeClr val="bg2"/>
        </a:solidFill>
        <a:effectLst/>
      </p:bgPr>
    </p:bg>
    <p:spTree>
      <p:nvGrpSpPr>
        <p:cNvPr id="1" name=""/>
        <p:cNvGrpSpPr/>
        <p:nvPr/>
      </p:nvGrpSpPr>
      <p:grpSpPr>
        <a:xfrm>
          <a:off x="0" y="0"/>
          <a:ext cx="0" cy="0"/>
          <a:chOff x="0" y="0"/>
          <a:chExt cx="0" cy="0"/>
        </a:xfrm>
      </p:grpSpPr>
      <p:pic>
        <p:nvPicPr>
          <p:cNvPr id="10" name="Picture 9" descr="A close up of a grate&#10;&#10;Description automatically generated">
            <a:extLst>
              <a:ext uri="{FF2B5EF4-FFF2-40B4-BE49-F238E27FC236}">
                <a16:creationId xmlns:a16="http://schemas.microsoft.com/office/drawing/2014/main" id="{A8698307-A0D3-4E97-9F36-8184967E5F41}"/>
              </a:ext>
            </a:extLst>
          </p:cNvPr>
          <p:cNvPicPr>
            <a:picLocks noChangeAspect="1"/>
          </p:cNvPicPr>
          <p:nvPr userDrawn="1"/>
        </p:nvPicPr>
        <p:blipFill rotWithShape="1">
          <a:blip r:embed="rId2" cstate="hqprint">
            <a:alphaModFix amt="20000"/>
            <a:extLst>
              <a:ext uri="{28A0092B-C50C-407E-A947-70E740481C1C}">
                <a14:useLocalDpi xmlns:a14="http://schemas.microsoft.com/office/drawing/2010/main"/>
              </a:ext>
            </a:extLst>
          </a:blip>
          <a:srcRect/>
          <a:stretch/>
        </p:blipFill>
        <p:spPr>
          <a:xfrm>
            <a:off x="14233" y="16587"/>
            <a:ext cx="9152128" cy="5148072"/>
          </a:xfrm>
          <a:prstGeom prst="rect">
            <a:avLst/>
          </a:prstGeom>
        </p:spPr>
      </p:pic>
      <p:sp>
        <p:nvSpPr>
          <p:cNvPr id="12" name="Triangle 8">
            <a:extLst>
              <a:ext uri="{FF2B5EF4-FFF2-40B4-BE49-F238E27FC236}">
                <a16:creationId xmlns:a16="http://schemas.microsoft.com/office/drawing/2014/main" id="{3CADECD2-F93E-43C8-818C-D4DF03536A58}"/>
              </a:ext>
            </a:extLst>
          </p:cNvPr>
          <p:cNvSpPr/>
          <p:nvPr userDrawn="1"/>
        </p:nvSpPr>
        <p:spPr>
          <a:xfrm rot="5400000">
            <a:off x="-27432" y="484282"/>
            <a:ext cx="392715" cy="338548"/>
          </a:xfrm>
          <a:prstGeom prst="triangle">
            <a:avLst/>
          </a:prstGeom>
          <a:solidFill>
            <a:srgbClr val="2DC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BC4ABE-DF40-CC49-966B-1AFD85D65E2B}"/>
              </a:ext>
            </a:extLst>
          </p:cNvPr>
          <p:cNvSpPr>
            <a:spLocks noGrp="1"/>
          </p:cNvSpPr>
          <p:nvPr userDrawn="1">
            <p:ph type="title"/>
          </p:nvPr>
        </p:nvSpPr>
        <p:spPr>
          <a:xfrm>
            <a:off x="457200" y="457200"/>
            <a:ext cx="7886700" cy="392715"/>
          </a:xfrm>
          <a:prstGeom prst="rect">
            <a:avLst/>
          </a:prstGeom>
        </p:spPr>
        <p:txBody>
          <a:bodyPr/>
          <a:lstStyle>
            <a:lvl1pPr>
              <a:defRPr>
                <a:solidFill>
                  <a:schemeClr val="bg1"/>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CFE2201A-E9D2-9A49-BCEC-995736CFE3A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4679111" y="1014387"/>
            <a:ext cx="4238156" cy="3262312"/>
          </a:xfrm>
          <a:prstGeom prst="rect">
            <a:avLst/>
          </a:prstGeom>
        </p:spPr>
      </p:pic>
      <p:sp>
        <p:nvSpPr>
          <p:cNvPr id="11" name="Text Placeholder 10">
            <a:extLst>
              <a:ext uri="{FF2B5EF4-FFF2-40B4-BE49-F238E27FC236}">
                <a16:creationId xmlns:a16="http://schemas.microsoft.com/office/drawing/2014/main" id="{DD9DCBE7-1DEB-8346-8E4E-A383DF3652E9}"/>
              </a:ext>
            </a:extLst>
          </p:cNvPr>
          <p:cNvSpPr>
            <a:spLocks noGrp="1"/>
          </p:cNvSpPr>
          <p:nvPr userDrawn="1">
            <p:ph type="body" sz="quarter" idx="13" hasCustomPrompt="1"/>
          </p:nvPr>
        </p:nvSpPr>
        <p:spPr>
          <a:xfrm>
            <a:off x="471055" y="1242875"/>
            <a:ext cx="4145369" cy="2782587"/>
          </a:xfrm>
          <a:prstGeom prst="rect">
            <a:avLst/>
          </a:prstGeom>
        </p:spPr>
        <p:txBody>
          <a:bodyPr anchor="t">
            <a:noAutofit/>
          </a:bodyPr>
          <a:lstStyle>
            <a:lvl1pPr marL="228600" indent="-228600" defTabSz="228600">
              <a:lnSpc>
                <a:spcPct val="100000"/>
              </a:lnSpc>
              <a:spcAft>
                <a:spcPts val="900"/>
              </a:spcAft>
              <a:buClr>
                <a:schemeClr val="bg1"/>
              </a:buClr>
              <a:tabLst>
                <a:tab pos="228600" algn="l"/>
                <a:tab pos="457200" algn="l"/>
                <a:tab pos="685800" algn="l"/>
                <a:tab pos="914400" algn="l"/>
                <a:tab pos="1143000" algn="l"/>
              </a:tabLst>
              <a:defRPr lang="en-US" sz="1400" smtClean="0">
                <a:solidFill>
                  <a:schemeClr val="bg1"/>
                </a:solidFill>
                <a:effectLst/>
              </a:defRPr>
            </a:lvl1pPr>
            <a:lvl2pPr marL="342900" indent="0">
              <a:buNone/>
              <a:defRPr/>
            </a:lvl2pPr>
            <a:lvl7pPr marL="2057400" indent="0">
              <a:buNone/>
              <a:defRPr/>
            </a:lvl7pPr>
          </a:lstStyle>
          <a:p>
            <a:r>
              <a:rPr lang="en-US" dirty="0">
                <a:solidFill>
                  <a:srgbClr val="FFFFFF"/>
                </a:solidFill>
                <a:effectLst/>
                <a:latin typeface="Arial" panose="020B0604020202020204" pitchFamily="34" charset="0"/>
              </a:rPr>
              <a:t>Mockup will be locked on slide so the ppt creator will be able to insert GUI behind screen</a:t>
            </a:r>
          </a:p>
          <a:p>
            <a:r>
              <a:rPr lang="en-US" dirty="0" err="1">
                <a:solidFill>
                  <a:srgbClr val="FFFFFF"/>
                </a:solidFill>
                <a:effectLst/>
                <a:latin typeface="Arial" panose="020B0604020202020204" pitchFamily="34" charset="0"/>
              </a:rPr>
              <a:t>Esti</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quistotate</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il</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ipsant</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etur</a:t>
            </a:r>
            <a:r>
              <a:rPr lang="en-US" dirty="0">
                <a:solidFill>
                  <a:srgbClr val="FFFFFF"/>
                </a:solidFill>
                <a:effectLst/>
                <a:latin typeface="Arial" panose="020B0604020202020204" pitchFamily="34" charset="0"/>
              </a:rPr>
              <a:t>? Qui </a:t>
            </a:r>
            <a:r>
              <a:rPr lang="en-US" dirty="0" err="1">
                <a:solidFill>
                  <a:srgbClr val="FFFFFF"/>
                </a:solidFill>
                <a:effectLst/>
                <a:latin typeface="Arial" panose="020B0604020202020204" pitchFamily="34" charset="0"/>
              </a:rPr>
              <a:t>temolessum</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quia</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dolupta</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temoluptia</a:t>
            </a:r>
            <a:r>
              <a:rPr lang="en-US" dirty="0">
                <a:solidFill>
                  <a:srgbClr val="FFFFFF"/>
                </a:solidFill>
                <a:effectLst/>
                <a:latin typeface="Arial" panose="020B0604020202020204" pitchFamily="34" charset="0"/>
              </a:rPr>
              <a:t> de </a:t>
            </a:r>
            <a:r>
              <a:rPr lang="en-US" dirty="0" err="1">
                <a:solidFill>
                  <a:srgbClr val="FFFFFF"/>
                </a:solidFill>
                <a:effectLst/>
                <a:latin typeface="Arial" panose="020B0604020202020204" pitchFamily="34" charset="0"/>
              </a:rPr>
              <a:t>sapicient</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voluptas</a:t>
            </a:r>
            <a:r>
              <a:rPr lang="en-US" dirty="0">
                <a:solidFill>
                  <a:srgbClr val="FFFFFF"/>
                </a:solidFill>
                <a:effectLst/>
                <a:latin typeface="Arial" panose="020B0604020202020204" pitchFamily="34" charset="0"/>
              </a:rPr>
              <a:t> et </a:t>
            </a:r>
            <a:r>
              <a:rPr lang="en-US" dirty="0" err="1">
                <a:solidFill>
                  <a:srgbClr val="FFFFFF"/>
                </a:solidFill>
                <a:effectLst/>
                <a:latin typeface="Arial" panose="020B0604020202020204" pitchFamily="34" charset="0"/>
              </a:rPr>
              <a:t>facculpa</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volores</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editiandit</a:t>
            </a:r>
            <a:r>
              <a:rPr lang="en-US" dirty="0">
                <a:solidFill>
                  <a:srgbClr val="FFFFFF"/>
                </a:solidFill>
                <a:effectLst/>
                <a:latin typeface="Arial" panose="020B0604020202020204" pitchFamily="34" charset="0"/>
              </a:rPr>
              <a:t> int </a:t>
            </a:r>
            <a:r>
              <a:rPr lang="en-US" dirty="0" err="1">
                <a:solidFill>
                  <a:srgbClr val="FFFFFF"/>
                </a:solidFill>
                <a:effectLst/>
                <a:latin typeface="Arial" panose="020B0604020202020204" pitchFamily="34" charset="0"/>
              </a:rPr>
              <a:t>reperis</a:t>
            </a:r>
            <a:r>
              <a:rPr lang="en-US" dirty="0">
                <a:solidFill>
                  <a:srgbClr val="FFFFFF"/>
                </a:solidFill>
                <a:effectLst/>
                <a:latin typeface="Arial" panose="020B0604020202020204" pitchFamily="34" charset="0"/>
              </a:rPr>
              <a:t> dem </a:t>
            </a:r>
            <a:r>
              <a:rPr lang="en-US" dirty="0" err="1">
                <a:solidFill>
                  <a:srgbClr val="FFFFFF"/>
                </a:solidFill>
                <a:effectLst/>
                <a:latin typeface="Arial" panose="020B0604020202020204" pitchFamily="34" charset="0"/>
              </a:rPr>
              <a:t>duci</a:t>
            </a:r>
            <a:r>
              <a:rPr lang="en-US" dirty="0">
                <a:solidFill>
                  <a:srgbClr val="FFFFFF"/>
                </a:solidFill>
                <a:effectLst/>
                <a:latin typeface="Arial" panose="020B0604020202020204" pitchFamily="34" charset="0"/>
              </a:rPr>
              <a:t>.</a:t>
            </a:r>
          </a:p>
          <a:p>
            <a:r>
              <a:rPr lang="en-US" dirty="0">
                <a:solidFill>
                  <a:srgbClr val="FFFFFF"/>
                </a:solidFill>
                <a:effectLst/>
                <a:latin typeface="Arial" panose="020B0604020202020204" pitchFamily="34" charset="0"/>
              </a:rPr>
              <a:t>Ovid </a:t>
            </a:r>
            <a:r>
              <a:rPr lang="en-US" dirty="0" err="1">
                <a:solidFill>
                  <a:srgbClr val="FFFFFF"/>
                </a:solidFill>
                <a:effectLst/>
                <a:latin typeface="Arial" panose="020B0604020202020204" pitchFamily="34" charset="0"/>
              </a:rPr>
              <a:t>eatia</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dolent</a:t>
            </a:r>
            <a:r>
              <a:rPr lang="en-US" dirty="0">
                <a:solidFill>
                  <a:srgbClr val="FFFFFF"/>
                </a:solidFill>
                <a:effectLst/>
                <a:latin typeface="Arial" panose="020B0604020202020204" pitchFamily="34" charset="0"/>
              </a:rPr>
              <a:t> am </a:t>
            </a:r>
            <a:r>
              <a:rPr lang="en-US" dirty="0" err="1">
                <a:solidFill>
                  <a:srgbClr val="FFFFFF"/>
                </a:solidFill>
                <a:effectLst/>
                <a:latin typeface="Arial" panose="020B0604020202020204" pitchFamily="34" charset="0"/>
              </a:rPr>
              <a:t>assequiam</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eictotatures</a:t>
            </a:r>
            <a:r>
              <a:rPr lang="en-US" dirty="0">
                <a:solidFill>
                  <a:srgbClr val="FFFFFF"/>
                </a:solidFill>
                <a:effectLst/>
                <a:latin typeface="Arial" panose="020B0604020202020204" pitchFamily="34" charset="0"/>
              </a:rPr>
              <a:t> et </a:t>
            </a:r>
            <a:r>
              <a:rPr lang="en-US" dirty="0" err="1">
                <a:solidFill>
                  <a:srgbClr val="FFFFFF"/>
                </a:solidFill>
                <a:effectLst/>
                <a:latin typeface="Arial" panose="020B0604020202020204" pitchFamily="34" charset="0"/>
              </a:rPr>
              <a:t>officia</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volo</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ium</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faccum</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facere</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nulparia</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volupis</a:t>
            </a:r>
            <a:r>
              <a:rPr lang="en-US" dirty="0">
                <a:solidFill>
                  <a:srgbClr val="FFFFFF"/>
                </a:solidFill>
                <a:effectLst/>
                <a:latin typeface="Arial" panose="020B0604020202020204" pitchFamily="34" charset="0"/>
              </a:rPr>
              <a:t> res et alit </a:t>
            </a:r>
            <a:r>
              <a:rPr lang="en-US" dirty="0" err="1">
                <a:solidFill>
                  <a:srgbClr val="FFFFFF"/>
                </a:solidFill>
                <a:effectLst/>
                <a:latin typeface="Arial" panose="020B0604020202020204" pitchFamily="34" charset="0"/>
              </a:rPr>
              <a:t>quibus</a:t>
            </a:r>
            <a:r>
              <a:rPr lang="en-US" dirty="0">
                <a:solidFill>
                  <a:srgbClr val="FFFFFF"/>
                </a:solidFill>
                <a:effectLst/>
                <a:latin typeface="Arial" panose="020B0604020202020204" pitchFamily="34" charset="0"/>
              </a:rPr>
              <a:t> et </a:t>
            </a:r>
            <a:r>
              <a:rPr lang="en-US" dirty="0" err="1">
                <a:solidFill>
                  <a:srgbClr val="FFFFFF"/>
                </a:solidFill>
                <a:effectLst/>
                <a:latin typeface="Arial" panose="020B0604020202020204" pitchFamily="34" charset="0"/>
              </a:rPr>
              <a:t>quis</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volorum</a:t>
            </a:r>
            <a:r>
              <a:rPr lang="en-US" dirty="0">
                <a:solidFill>
                  <a:srgbClr val="FFFFFF"/>
                </a:solidFill>
                <a:effectLst/>
                <a:latin typeface="Arial" panose="020B0604020202020204" pitchFamily="34" charset="0"/>
              </a:rPr>
              <a:t> et, arum.</a:t>
            </a:r>
          </a:p>
        </p:txBody>
      </p:sp>
      <p:sp>
        <p:nvSpPr>
          <p:cNvPr id="14" name="Picture Placeholder 13">
            <a:extLst>
              <a:ext uri="{FF2B5EF4-FFF2-40B4-BE49-F238E27FC236}">
                <a16:creationId xmlns:a16="http://schemas.microsoft.com/office/drawing/2014/main" id="{C2A91598-B5CD-4C2B-B517-4C5EEB8B4439}"/>
              </a:ext>
            </a:extLst>
          </p:cNvPr>
          <p:cNvSpPr>
            <a:spLocks noGrp="1"/>
          </p:cNvSpPr>
          <p:nvPr>
            <p:ph type="pic" sz="quarter" idx="14"/>
          </p:nvPr>
        </p:nvSpPr>
        <p:spPr>
          <a:xfrm>
            <a:off x="5147374" y="1385161"/>
            <a:ext cx="3289515" cy="1840424"/>
          </a:xfrm>
          <a:prstGeom prst="rect">
            <a:avLst/>
          </a:prstGeom>
        </p:spPr>
        <p:txBody>
          <a:bodyPr anchor="t"/>
          <a:lstStyle>
            <a:lvl1pPr marL="0" indent="0" algn="ctr">
              <a:buNone/>
              <a:defRPr>
                <a:solidFill>
                  <a:schemeClr val="bg1"/>
                </a:solidFill>
              </a:defRPr>
            </a:lvl1pPr>
          </a:lstStyle>
          <a:p>
            <a:r>
              <a:rPr lang="en-US"/>
              <a:t>Click icon to add picture</a:t>
            </a:r>
            <a:endParaRPr lang="en-CA" dirty="0"/>
          </a:p>
        </p:txBody>
      </p:sp>
      <p:sp>
        <p:nvSpPr>
          <p:cNvPr id="17" name="Slide Number Placeholder 2">
            <a:extLst>
              <a:ext uri="{FF2B5EF4-FFF2-40B4-BE49-F238E27FC236}">
                <a16:creationId xmlns:a16="http://schemas.microsoft.com/office/drawing/2014/main" id="{F19F58AB-6926-7F49-8FF3-72D8033ADF4F}"/>
              </a:ext>
            </a:extLst>
          </p:cNvPr>
          <p:cNvSpPr>
            <a:spLocks noGrp="1"/>
          </p:cNvSpPr>
          <p:nvPr>
            <p:ph type="sldNum" sz="quarter" idx="10"/>
          </p:nvPr>
        </p:nvSpPr>
        <p:spPr>
          <a:xfrm>
            <a:off x="457200" y="4649122"/>
            <a:ext cx="2057400" cy="273844"/>
          </a:xfrm>
        </p:spPr>
        <p:txBody>
          <a:bodyPr/>
          <a:lstStyle/>
          <a:p>
            <a:fld id="{C51B5984-C094-0A42-BFB6-9F57449A1222}" type="slidenum">
              <a:rPr lang="en-US" smtClean="0"/>
              <a:pPr/>
              <a:t>‹#›</a:t>
            </a:fld>
            <a:endParaRPr lang="en-US" dirty="0"/>
          </a:p>
        </p:txBody>
      </p:sp>
      <p:sp>
        <p:nvSpPr>
          <p:cNvPr id="13" name="Slide Number Placeholder 5">
            <a:extLst>
              <a:ext uri="{FF2B5EF4-FFF2-40B4-BE49-F238E27FC236}">
                <a16:creationId xmlns:a16="http://schemas.microsoft.com/office/drawing/2014/main" id="{F130C9BA-CE91-6A49-A45E-1F80751618E7}"/>
              </a:ext>
            </a:extLst>
          </p:cNvPr>
          <p:cNvSpPr txBox="1">
            <a:spLocks/>
          </p:cNvSpPr>
          <p:nvPr userDrawn="1"/>
        </p:nvSpPr>
        <p:spPr>
          <a:xfrm>
            <a:off x="4979893" y="244396"/>
            <a:ext cx="3800007" cy="156050"/>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rgbClr val="898989"/>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600" b="0" i="0" kern="1200" dirty="0">
                <a:solidFill>
                  <a:schemeClr val="bg1"/>
                </a:solidFill>
                <a:effectLst/>
                <a:latin typeface="Arial" panose="020B0604020202020204" pitchFamily="34" charset="0"/>
                <a:ea typeface="+mn-ea"/>
                <a:cs typeface="Arial" panose="020B0604020202020204" pitchFamily="34" charset="0"/>
              </a:rPr>
              <a:t>©</a:t>
            </a:r>
            <a:r>
              <a:rPr lang="en-US" sz="600" kern="1200" dirty="0">
                <a:solidFill>
                  <a:schemeClr val="bg1"/>
                </a:solidFill>
                <a:effectLst/>
                <a:latin typeface="Arial" panose="020B0604020202020204" pitchFamily="34" charset="0"/>
                <a:ea typeface="+mn-ea"/>
                <a:cs typeface="Arial" panose="020B0604020202020204" pitchFamily="34" charset="0"/>
              </a:rPr>
              <a:t> Altair Engineering, Inc. Proprietary and Confidential. All rights reserved.</a:t>
            </a:r>
          </a:p>
          <a:p>
            <a:pPr algn="r"/>
            <a:endParaRPr lang="en-US" sz="600" dirty="0">
              <a:solidFill>
                <a:schemeClr val="bg1"/>
              </a:solidFill>
            </a:endParaRPr>
          </a:p>
        </p:txBody>
      </p:sp>
      <p:grpSp>
        <p:nvGrpSpPr>
          <p:cNvPr id="35" name="Group 34">
            <a:extLst>
              <a:ext uri="{FF2B5EF4-FFF2-40B4-BE49-F238E27FC236}">
                <a16:creationId xmlns:a16="http://schemas.microsoft.com/office/drawing/2014/main" id="{51484DCA-FD23-4A4E-9B32-9FE4F8C56ADF}"/>
              </a:ext>
            </a:extLst>
          </p:cNvPr>
          <p:cNvGrpSpPr/>
          <p:nvPr userDrawn="1"/>
        </p:nvGrpSpPr>
        <p:grpSpPr>
          <a:xfrm>
            <a:off x="7773406" y="4735113"/>
            <a:ext cx="913394" cy="187391"/>
            <a:chOff x="3587766" y="2914650"/>
            <a:chExt cx="5014294" cy="1028736"/>
          </a:xfrm>
        </p:grpSpPr>
        <p:sp>
          <p:nvSpPr>
            <p:cNvPr id="36" name="Freeform 35">
              <a:extLst>
                <a:ext uri="{FF2B5EF4-FFF2-40B4-BE49-F238E27FC236}">
                  <a16:creationId xmlns:a16="http://schemas.microsoft.com/office/drawing/2014/main" id="{8560FC8C-948D-E341-B906-8F6D328C3169}"/>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chemeClr val="bg1"/>
            </a:solidFill>
            <a:ln w="950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1A89F2DD-B331-B348-B753-4C89DADC9F2E}"/>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chemeClr val="bg1"/>
            </a:solidFill>
            <a:ln w="9507"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64D7A64A-E423-EA48-8EAF-6047731013A0}"/>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chemeClr val="bg1"/>
            </a:solidFill>
            <a:ln w="9507"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F38B391-5629-094C-B66C-274AD82237D2}"/>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chemeClr val="bg1"/>
            </a:solidFill>
            <a:ln w="950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F3ACC9A-CF67-414F-8586-7FBF64587AF0}"/>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chemeClr val="bg1"/>
            </a:solidFill>
            <a:ln w="9507"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D1D9688-9AFF-E54F-B3D6-EA4ABF142D01}"/>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chemeClr val="bg1"/>
            </a:solidFill>
            <a:ln w="950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21DC0189-E81C-E447-8E63-19257C8FEE41}"/>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chemeClr val="bg1"/>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117099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lue Product slide">
    <p:bg>
      <p:bgPr>
        <a:solidFill>
          <a:schemeClr val="bg2"/>
        </a:solidFill>
        <a:effectLst/>
      </p:bgPr>
    </p:bg>
    <p:spTree>
      <p:nvGrpSpPr>
        <p:cNvPr id="1" name=""/>
        <p:cNvGrpSpPr/>
        <p:nvPr/>
      </p:nvGrpSpPr>
      <p:grpSpPr>
        <a:xfrm>
          <a:off x="0" y="0"/>
          <a:ext cx="0" cy="0"/>
          <a:chOff x="0" y="0"/>
          <a:chExt cx="0" cy="0"/>
        </a:xfrm>
      </p:grpSpPr>
      <p:pic>
        <p:nvPicPr>
          <p:cNvPr id="10" name="Picture 9" descr="A close up of a grate&#10;&#10;Description automatically generated">
            <a:extLst>
              <a:ext uri="{FF2B5EF4-FFF2-40B4-BE49-F238E27FC236}">
                <a16:creationId xmlns:a16="http://schemas.microsoft.com/office/drawing/2014/main" id="{A8698307-A0D3-4E97-9F36-8184967E5F41}"/>
              </a:ext>
            </a:extLst>
          </p:cNvPr>
          <p:cNvPicPr>
            <a:picLocks noChangeAspect="1"/>
          </p:cNvPicPr>
          <p:nvPr userDrawn="1"/>
        </p:nvPicPr>
        <p:blipFill rotWithShape="1">
          <a:blip r:embed="rId2" cstate="hqprint">
            <a:alphaModFix amt="20000"/>
            <a:extLst>
              <a:ext uri="{28A0092B-C50C-407E-A947-70E740481C1C}">
                <a14:useLocalDpi xmlns:a14="http://schemas.microsoft.com/office/drawing/2010/main"/>
              </a:ext>
            </a:extLst>
          </a:blip>
          <a:srcRect/>
          <a:stretch/>
        </p:blipFill>
        <p:spPr>
          <a:xfrm>
            <a:off x="0" y="0"/>
            <a:ext cx="9152128" cy="5148072"/>
          </a:xfrm>
          <a:prstGeom prst="rect">
            <a:avLst/>
          </a:prstGeom>
        </p:spPr>
      </p:pic>
      <p:pic>
        <p:nvPicPr>
          <p:cNvPr id="15" name="Picture 14">
            <a:extLst>
              <a:ext uri="{FF2B5EF4-FFF2-40B4-BE49-F238E27FC236}">
                <a16:creationId xmlns:a16="http://schemas.microsoft.com/office/drawing/2014/main" id="{68509E27-701C-495D-8670-6819F1568A8A}"/>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4370632" y="1014387"/>
            <a:ext cx="4672474" cy="3114726"/>
          </a:xfrm>
          <a:prstGeom prst="rect">
            <a:avLst/>
          </a:prstGeom>
        </p:spPr>
      </p:pic>
      <p:sp>
        <p:nvSpPr>
          <p:cNvPr id="2" name="Title 1">
            <a:extLst>
              <a:ext uri="{FF2B5EF4-FFF2-40B4-BE49-F238E27FC236}">
                <a16:creationId xmlns:a16="http://schemas.microsoft.com/office/drawing/2014/main" id="{16BC4ABE-DF40-CC49-966B-1AFD85D65E2B}"/>
              </a:ext>
            </a:extLst>
          </p:cNvPr>
          <p:cNvSpPr>
            <a:spLocks noGrp="1"/>
          </p:cNvSpPr>
          <p:nvPr userDrawn="1">
            <p:ph type="title"/>
          </p:nvPr>
        </p:nvSpPr>
        <p:spPr>
          <a:xfrm>
            <a:off x="457200" y="457200"/>
            <a:ext cx="7886700" cy="392715"/>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DD9DCBE7-1DEB-8346-8E4E-A383DF3652E9}"/>
              </a:ext>
            </a:extLst>
          </p:cNvPr>
          <p:cNvSpPr>
            <a:spLocks noGrp="1"/>
          </p:cNvSpPr>
          <p:nvPr userDrawn="1">
            <p:ph type="body" sz="quarter" idx="13" hasCustomPrompt="1"/>
          </p:nvPr>
        </p:nvSpPr>
        <p:spPr>
          <a:xfrm>
            <a:off x="471055" y="1242875"/>
            <a:ext cx="4145369" cy="2782587"/>
          </a:xfrm>
          <a:prstGeom prst="rect">
            <a:avLst/>
          </a:prstGeom>
        </p:spPr>
        <p:txBody>
          <a:bodyPr anchor="t">
            <a:noAutofit/>
          </a:bodyPr>
          <a:lstStyle>
            <a:lvl1pPr marL="228600" indent="-228600">
              <a:lnSpc>
                <a:spcPct val="100000"/>
              </a:lnSpc>
              <a:spcAft>
                <a:spcPts val="900"/>
              </a:spcAft>
              <a:buClr>
                <a:schemeClr val="bg1"/>
              </a:buClr>
              <a:tabLst/>
              <a:defRPr lang="en-US" sz="1400" smtClean="0">
                <a:solidFill>
                  <a:schemeClr val="bg1"/>
                </a:solidFill>
                <a:effectLst/>
              </a:defRPr>
            </a:lvl1pPr>
          </a:lstStyle>
          <a:p>
            <a:r>
              <a:rPr lang="en-US" dirty="0">
                <a:solidFill>
                  <a:srgbClr val="FFFFFF"/>
                </a:solidFill>
                <a:effectLst/>
                <a:latin typeface="Arial" panose="020B0604020202020204" pitchFamily="34" charset="0"/>
              </a:rPr>
              <a:t>Mockup will be locked on slide so the ppt creator will be able to insert GUI behind screen</a:t>
            </a:r>
          </a:p>
          <a:p>
            <a:r>
              <a:rPr lang="en-US" dirty="0" err="1">
                <a:solidFill>
                  <a:srgbClr val="FFFFFF"/>
                </a:solidFill>
                <a:effectLst/>
                <a:latin typeface="Arial" panose="020B0604020202020204" pitchFamily="34" charset="0"/>
              </a:rPr>
              <a:t>Esti</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quistotate</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il</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ipsant</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etur</a:t>
            </a:r>
            <a:r>
              <a:rPr lang="en-US" dirty="0">
                <a:solidFill>
                  <a:srgbClr val="FFFFFF"/>
                </a:solidFill>
                <a:effectLst/>
                <a:latin typeface="Arial" panose="020B0604020202020204" pitchFamily="34" charset="0"/>
              </a:rPr>
              <a:t>? Qui </a:t>
            </a:r>
            <a:r>
              <a:rPr lang="en-US" dirty="0" err="1">
                <a:solidFill>
                  <a:srgbClr val="FFFFFF"/>
                </a:solidFill>
                <a:effectLst/>
                <a:latin typeface="Arial" panose="020B0604020202020204" pitchFamily="34" charset="0"/>
              </a:rPr>
              <a:t>temolessum</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quia</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dolupta</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temoluptia</a:t>
            </a:r>
            <a:r>
              <a:rPr lang="en-US" dirty="0">
                <a:solidFill>
                  <a:srgbClr val="FFFFFF"/>
                </a:solidFill>
                <a:effectLst/>
                <a:latin typeface="Arial" panose="020B0604020202020204" pitchFamily="34" charset="0"/>
              </a:rPr>
              <a:t> de </a:t>
            </a:r>
            <a:r>
              <a:rPr lang="en-US" dirty="0" err="1">
                <a:solidFill>
                  <a:srgbClr val="FFFFFF"/>
                </a:solidFill>
                <a:effectLst/>
                <a:latin typeface="Arial" panose="020B0604020202020204" pitchFamily="34" charset="0"/>
              </a:rPr>
              <a:t>sapicient</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voluptas</a:t>
            </a:r>
            <a:r>
              <a:rPr lang="en-US" dirty="0">
                <a:solidFill>
                  <a:srgbClr val="FFFFFF"/>
                </a:solidFill>
                <a:effectLst/>
                <a:latin typeface="Arial" panose="020B0604020202020204" pitchFamily="34" charset="0"/>
              </a:rPr>
              <a:t> et </a:t>
            </a:r>
            <a:r>
              <a:rPr lang="en-US" dirty="0" err="1">
                <a:solidFill>
                  <a:srgbClr val="FFFFFF"/>
                </a:solidFill>
                <a:effectLst/>
                <a:latin typeface="Arial" panose="020B0604020202020204" pitchFamily="34" charset="0"/>
              </a:rPr>
              <a:t>facculpa</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volores</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editiandit</a:t>
            </a:r>
            <a:r>
              <a:rPr lang="en-US" dirty="0">
                <a:solidFill>
                  <a:srgbClr val="FFFFFF"/>
                </a:solidFill>
                <a:effectLst/>
                <a:latin typeface="Arial" panose="020B0604020202020204" pitchFamily="34" charset="0"/>
              </a:rPr>
              <a:t> int </a:t>
            </a:r>
            <a:r>
              <a:rPr lang="en-US" dirty="0" err="1">
                <a:solidFill>
                  <a:srgbClr val="FFFFFF"/>
                </a:solidFill>
                <a:effectLst/>
                <a:latin typeface="Arial" panose="020B0604020202020204" pitchFamily="34" charset="0"/>
              </a:rPr>
              <a:t>reperis</a:t>
            </a:r>
            <a:r>
              <a:rPr lang="en-US" dirty="0">
                <a:solidFill>
                  <a:srgbClr val="FFFFFF"/>
                </a:solidFill>
                <a:effectLst/>
                <a:latin typeface="Arial" panose="020B0604020202020204" pitchFamily="34" charset="0"/>
              </a:rPr>
              <a:t> dem </a:t>
            </a:r>
            <a:r>
              <a:rPr lang="en-US" dirty="0" err="1">
                <a:solidFill>
                  <a:srgbClr val="FFFFFF"/>
                </a:solidFill>
                <a:effectLst/>
                <a:latin typeface="Arial" panose="020B0604020202020204" pitchFamily="34" charset="0"/>
              </a:rPr>
              <a:t>duci</a:t>
            </a:r>
            <a:r>
              <a:rPr lang="en-US" dirty="0">
                <a:solidFill>
                  <a:srgbClr val="FFFFFF"/>
                </a:solidFill>
                <a:effectLst/>
                <a:latin typeface="Arial" panose="020B0604020202020204" pitchFamily="34" charset="0"/>
              </a:rPr>
              <a:t>.</a:t>
            </a:r>
          </a:p>
          <a:p>
            <a:r>
              <a:rPr lang="en-US" dirty="0">
                <a:solidFill>
                  <a:srgbClr val="FFFFFF"/>
                </a:solidFill>
                <a:effectLst/>
                <a:latin typeface="Arial" panose="020B0604020202020204" pitchFamily="34" charset="0"/>
              </a:rPr>
              <a:t>Ovid </a:t>
            </a:r>
            <a:r>
              <a:rPr lang="en-US" dirty="0" err="1">
                <a:solidFill>
                  <a:srgbClr val="FFFFFF"/>
                </a:solidFill>
                <a:effectLst/>
                <a:latin typeface="Arial" panose="020B0604020202020204" pitchFamily="34" charset="0"/>
              </a:rPr>
              <a:t>eatia</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dolent</a:t>
            </a:r>
            <a:r>
              <a:rPr lang="en-US" dirty="0">
                <a:solidFill>
                  <a:srgbClr val="FFFFFF"/>
                </a:solidFill>
                <a:effectLst/>
                <a:latin typeface="Arial" panose="020B0604020202020204" pitchFamily="34" charset="0"/>
              </a:rPr>
              <a:t> am </a:t>
            </a:r>
            <a:r>
              <a:rPr lang="en-US" dirty="0" err="1">
                <a:solidFill>
                  <a:srgbClr val="FFFFFF"/>
                </a:solidFill>
                <a:effectLst/>
                <a:latin typeface="Arial" panose="020B0604020202020204" pitchFamily="34" charset="0"/>
              </a:rPr>
              <a:t>assequiam</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eictotatures</a:t>
            </a:r>
            <a:r>
              <a:rPr lang="en-US" dirty="0">
                <a:solidFill>
                  <a:srgbClr val="FFFFFF"/>
                </a:solidFill>
                <a:effectLst/>
                <a:latin typeface="Arial" panose="020B0604020202020204" pitchFamily="34" charset="0"/>
              </a:rPr>
              <a:t> et </a:t>
            </a:r>
            <a:r>
              <a:rPr lang="en-US" dirty="0" err="1">
                <a:solidFill>
                  <a:srgbClr val="FFFFFF"/>
                </a:solidFill>
                <a:effectLst/>
                <a:latin typeface="Arial" panose="020B0604020202020204" pitchFamily="34" charset="0"/>
              </a:rPr>
              <a:t>officia</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volo</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ium</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faccum</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facere</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nulparia</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volupis</a:t>
            </a:r>
            <a:r>
              <a:rPr lang="en-US" dirty="0">
                <a:solidFill>
                  <a:srgbClr val="FFFFFF"/>
                </a:solidFill>
                <a:effectLst/>
                <a:latin typeface="Arial" panose="020B0604020202020204" pitchFamily="34" charset="0"/>
              </a:rPr>
              <a:t> res et alit </a:t>
            </a:r>
            <a:r>
              <a:rPr lang="en-US" dirty="0" err="1">
                <a:solidFill>
                  <a:srgbClr val="FFFFFF"/>
                </a:solidFill>
                <a:effectLst/>
                <a:latin typeface="Arial" panose="020B0604020202020204" pitchFamily="34" charset="0"/>
              </a:rPr>
              <a:t>quibus</a:t>
            </a:r>
            <a:r>
              <a:rPr lang="en-US" dirty="0">
                <a:solidFill>
                  <a:srgbClr val="FFFFFF"/>
                </a:solidFill>
                <a:effectLst/>
                <a:latin typeface="Arial" panose="020B0604020202020204" pitchFamily="34" charset="0"/>
              </a:rPr>
              <a:t> et </a:t>
            </a:r>
            <a:r>
              <a:rPr lang="en-US" dirty="0" err="1">
                <a:solidFill>
                  <a:srgbClr val="FFFFFF"/>
                </a:solidFill>
                <a:effectLst/>
                <a:latin typeface="Arial" panose="020B0604020202020204" pitchFamily="34" charset="0"/>
              </a:rPr>
              <a:t>quis</a:t>
            </a:r>
            <a:r>
              <a:rPr lang="en-US" dirty="0">
                <a:solidFill>
                  <a:srgbClr val="FFFFFF"/>
                </a:solidFill>
                <a:effectLst/>
                <a:latin typeface="Arial" panose="020B0604020202020204" pitchFamily="34" charset="0"/>
              </a:rPr>
              <a:t> </a:t>
            </a:r>
            <a:r>
              <a:rPr lang="en-US" dirty="0" err="1">
                <a:solidFill>
                  <a:srgbClr val="FFFFFF"/>
                </a:solidFill>
                <a:effectLst/>
                <a:latin typeface="Arial" panose="020B0604020202020204" pitchFamily="34" charset="0"/>
              </a:rPr>
              <a:t>volorum</a:t>
            </a:r>
            <a:r>
              <a:rPr lang="en-US" dirty="0">
                <a:solidFill>
                  <a:srgbClr val="FFFFFF"/>
                </a:solidFill>
                <a:effectLst/>
                <a:latin typeface="Arial" panose="020B0604020202020204" pitchFamily="34" charset="0"/>
              </a:rPr>
              <a:t> et, arum.</a:t>
            </a:r>
          </a:p>
        </p:txBody>
      </p:sp>
      <p:sp>
        <p:nvSpPr>
          <p:cNvPr id="14" name="Picture Placeholder 13">
            <a:extLst>
              <a:ext uri="{FF2B5EF4-FFF2-40B4-BE49-F238E27FC236}">
                <a16:creationId xmlns:a16="http://schemas.microsoft.com/office/drawing/2014/main" id="{C2A91598-B5CD-4C2B-B517-4C5EEB8B4439}"/>
              </a:ext>
            </a:extLst>
          </p:cNvPr>
          <p:cNvSpPr>
            <a:spLocks noGrp="1"/>
          </p:cNvSpPr>
          <p:nvPr>
            <p:ph type="pic" sz="quarter" idx="14"/>
          </p:nvPr>
        </p:nvSpPr>
        <p:spPr>
          <a:xfrm>
            <a:off x="5110372" y="1535618"/>
            <a:ext cx="3191256" cy="1956704"/>
          </a:xfrm>
          <a:prstGeom prst="rect">
            <a:avLst/>
          </a:prstGeom>
        </p:spPr>
        <p:txBody>
          <a:bodyPr anchor="t"/>
          <a:lstStyle>
            <a:lvl1pPr marL="0" indent="0" algn="ctr">
              <a:buNone/>
              <a:defRPr>
                <a:solidFill>
                  <a:schemeClr val="bg1"/>
                </a:solidFill>
              </a:defRPr>
            </a:lvl1pPr>
          </a:lstStyle>
          <a:p>
            <a:r>
              <a:rPr lang="en-US"/>
              <a:t>Click icon to add picture</a:t>
            </a:r>
            <a:endParaRPr lang="en-CA" dirty="0"/>
          </a:p>
        </p:txBody>
      </p:sp>
      <p:sp>
        <p:nvSpPr>
          <p:cNvPr id="18" name="Slide Number Placeholder 2">
            <a:extLst>
              <a:ext uri="{FF2B5EF4-FFF2-40B4-BE49-F238E27FC236}">
                <a16:creationId xmlns:a16="http://schemas.microsoft.com/office/drawing/2014/main" id="{E6E12A1D-C745-2845-92EE-6DE13D65BB57}"/>
              </a:ext>
            </a:extLst>
          </p:cNvPr>
          <p:cNvSpPr>
            <a:spLocks noGrp="1"/>
          </p:cNvSpPr>
          <p:nvPr>
            <p:ph type="sldNum" sz="quarter" idx="10"/>
          </p:nvPr>
        </p:nvSpPr>
        <p:spPr>
          <a:xfrm>
            <a:off x="457200" y="4649122"/>
            <a:ext cx="2057400" cy="273844"/>
          </a:xfrm>
        </p:spPr>
        <p:txBody>
          <a:bodyPr/>
          <a:lstStyle/>
          <a:p>
            <a:fld id="{C51B5984-C094-0A42-BFB6-9F57449A1222}" type="slidenum">
              <a:rPr lang="en-US" smtClean="0"/>
              <a:pPr/>
              <a:t>‹#›</a:t>
            </a:fld>
            <a:endParaRPr lang="en-US" dirty="0"/>
          </a:p>
        </p:txBody>
      </p:sp>
      <p:sp>
        <p:nvSpPr>
          <p:cNvPr id="13" name="Slide Number Placeholder 5">
            <a:extLst>
              <a:ext uri="{FF2B5EF4-FFF2-40B4-BE49-F238E27FC236}">
                <a16:creationId xmlns:a16="http://schemas.microsoft.com/office/drawing/2014/main" id="{493D5C50-895E-334C-9D1B-255A45CE81B6}"/>
              </a:ext>
            </a:extLst>
          </p:cNvPr>
          <p:cNvSpPr txBox="1">
            <a:spLocks/>
          </p:cNvSpPr>
          <p:nvPr userDrawn="1"/>
        </p:nvSpPr>
        <p:spPr>
          <a:xfrm>
            <a:off x="4979893" y="244396"/>
            <a:ext cx="3800007" cy="156050"/>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rgbClr val="898989"/>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600" b="0" i="0" kern="1200" dirty="0">
                <a:solidFill>
                  <a:schemeClr val="bg1"/>
                </a:solidFill>
                <a:effectLst/>
                <a:latin typeface="Arial" panose="020B0604020202020204" pitchFamily="34" charset="0"/>
                <a:ea typeface="+mn-ea"/>
                <a:cs typeface="Arial" panose="020B0604020202020204" pitchFamily="34" charset="0"/>
              </a:rPr>
              <a:t>©</a:t>
            </a:r>
            <a:r>
              <a:rPr lang="en-US" sz="600" kern="1200" dirty="0">
                <a:solidFill>
                  <a:schemeClr val="bg1"/>
                </a:solidFill>
                <a:effectLst/>
                <a:latin typeface="Arial" panose="020B0604020202020204" pitchFamily="34" charset="0"/>
                <a:ea typeface="+mn-ea"/>
                <a:cs typeface="Arial" panose="020B0604020202020204" pitchFamily="34" charset="0"/>
              </a:rPr>
              <a:t> Altair Engineering, Inc. Proprietary and Confidential. All rights reserved.</a:t>
            </a:r>
          </a:p>
          <a:p>
            <a:pPr algn="r"/>
            <a:endParaRPr lang="en-US" sz="600" dirty="0">
              <a:solidFill>
                <a:schemeClr val="bg1"/>
              </a:solidFill>
            </a:endParaRPr>
          </a:p>
        </p:txBody>
      </p:sp>
      <p:sp>
        <p:nvSpPr>
          <p:cNvPr id="19" name="Triangle 8">
            <a:extLst>
              <a:ext uri="{FF2B5EF4-FFF2-40B4-BE49-F238E27FC236}">
                <a16:creationId xmlns:a16="http://schemas.microsoft.com/office/drawing/2014/main" id="{2B68D599-3B3D-5848-B2E5-F848F384F9D6}"/>
              </a:ext>
            </a:extLst>
          </p:cNvPr>
          <p:cNvSpPr/>
          <p:nvPr userDrawn="1"/>
        </p:nvSpPr>
        <p:spPr>
          <a:xfrm rot="5400000">
            <a:off x="-27432" y="484282"/>
            <a:ext cx="392715" cy="338548"/>
          </a:xfrm>
          <a:prstGeom prst="triangle">
            <a:avLst/>
          </a:prstGeom>
          <a:solidFill>
            <a:srgbClr val="2DC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A8BE20F-4773-4E44-BB30-8C3C74A29250}"/>
              </a:ext>
            </a:extLst>
          </p:cNvPr>
          <p:cNvGrpSpPr/>
          <p:nvPr userDrawn="1"/>
        </p:nvGrpSpPr>
        <p:grpSpPr>
          <a:xfrm>
            <a:off x="7773406" y="4735113"/>
            <a:ext cx="913394" cy="187391"/>
            <a:chOff x="3587766" y="2914650"/>
            <a:chExt cx="5014294" cy="1028736"/>
          </a:xfrm>
        </p:grpSpPr>
        <p:sp>
          <p:nvSpPr>
            <p:cNvPr id="16" name="Freeform 15">
              <a:extLst>
                <a:ext uri="{FF2B5EF4-FFF2-40B4-BE49-F238E27FC236}">
                  <a16:creationId xmlns:a16="http://schemas.microsoft.com/office/drawing/2014/main" id="{234FDD32-5A27-354B-AABC-3A8BFFD57A8C}"/>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chemeClr val="bg1"/>
            </a:solidFill>
            <a:ln w="9507"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DE8E9929-48C1-EE4A-B9BF-C381ACC2A1BB}"/>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chemeClr val="bg1"/>
            </a:solidFill>
            <a:ln w="9507"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904C9F72-21B5-6D4C-A616-14E399E200D5}"/>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chemeClr val="bg1"/>
            </a:solidFill>
            <a:ln w="950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7EA96AA-2AF6-EF44-BECA-C52C142713C8}"/>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chemeClr val="bg1"/>
            </a:solidFill>
            <a:ln w="950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9B78DE1-4A79-324A-8560-0B9826491F52}"/>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chemeClr val="bg1"/>
            </a:solidFill>
            <a:ln w="950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A763137-463A-7846-B6EF-8480F87C6C8A}"/>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chemeClr val="bg1"/>
            </a:solidFill>
            <a:ln w="950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FEB7596-E79D-A545-84C6-D4CA5910FF2E}"/>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chemeClr val="bg1"/>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169571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37F8-18CC-B14D-B122-426003331E50}"/>
              </a:ext>
            </a:extLst>
          </p:cNvPr>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EC554A42-1DAE-1440-9631-83374A3A0E68}"/>
              </a:ext>
            </a:extLst>
          </p:cNvPr>
          <p:cNvSpPr>
            <a:spLocks noGrp="1"/>
          </p:cNvSpPr>
          <p:nvPr>
            <p:ph type="sldNum" sz="quarter" idx="10"/>
          </p:nvPr>
        </p:nvSpPr>
        <p:spPr>
          <a:xfrm>
            <a:off x="457200" y="4648185"/>
            <a:ext cx="2057400" cy="274320"/>
          </a:xfrm>
        </p:spPr>
        <p:txBody>
          <a:bodyPr/>
          <a:lstStyle/>
          <a:p>
            <a:fld id="{C51B5984-C094-0A42-BFB6-9F57449A1222}" type="slidenum">
              <a:rPr lang="en-US" smtClean="0"/>
              <a:pPr/>
              <a:t>‹#›</a:t>
            </a:fld>
            <a:endParaRPr lang="en-US" dirty="0"/>
          </a:p>
        </p:txBody>
      </p:sp>
      <p:sp>
        <p:nvSpPr>
          <p:cNvPr id="6" name="Text Placeholder 10">
            <a:extLst>
              <a:ext uri="{FF2B5EF4-FFF2-40B4-BE49-F238E27FC236}">
                <a16:creationId xmlns:a16="http://schemas.microsoft.com/office/drawing/2014/main" id="{DBE2FA95-925F-8F4A-9002-CF04AA1365C8}"/>
              </a:ext>
            </a:extLst>
          </p:cNvPr>
          <p:cNvSpPr>
            <a:spLocks noGrp="1"/>
          </p:cNvSpPr>
          <p:nvPr>
            <p:ph type="body" sz="quarter" idx="11"/>
          </p:nvPr>
        </p:nvSpPr>
        <p:spPr>
          <a:xfrm>
            <a:off x="457200" y="984070"/>
            <a:ext cx="8215744" cy="3445524"/>
          </a:xfrm>
        </p:spPr>
        <p:txBody>
          <a:bodyPr/>
          <a:lstStyle>
            <a:lvl1pPr marL="0" indent="0">
              <a:buNone/>
              <a:defRPr/>
            </a:lvl1pPr>
          </a:lstStyle>
          <a:p>
            <a:pPr lvl="0"/>
            <a:r>
              <a:rPr lang="en-US"/>
              <a:t>Click to edit Master text styles</a:t>
            </a:r>
          </a:p>
        </p:txBody>
      </p:sp>
      <p:grpSp>
        <p:nvGrpSpPr>
          <p:cNvPr id="24" name="Group 23">
            <a:extLst>
              <a:ext uri="{FF2B5EF4-FFF2-40B4-BE49-F238E27FC236}">
                <a16:creationId xmlns:a16="http://schemas.microsoft.com/office/drawing/2014/main" id="{975A7E23-457B-9A4E-8DC5-2623D74C8A84}"/>
              </a:ext>
            </a:extLst>
          </p:cNvPr>
          <p:cNvGrpSpPr/>
          <p:nvPr userDrawn="1"/>
        </p:nvGrpSpPr>
        <p:grpSpPr>
          <a:xfrm>
            <a:off x="7773406" y="4735113"/>
            <a:ext cx="913394" cy="187391"/>
            <a:chOff x="3587766" y="2914650"/>
            <a:chExt cx="5014294" cy="1028736"/>
          </a:xfrm>
        </p:grpSpPr>
        <p:sp>
          <p:nvSpPr>
            <p:cNvPr id="25" name="Freeform 24">
              <a:extLst>
                <a:ext uri="{FF2B5EF4-FFF2-40B4-BE49-F238E27FC236}">
                  <a16:creationId xmlns:a16="http://schemas.microsoft.com/office/drawing/2014/main" id="{E081BF7D-56A4-5641-95EE-EA172EE7F128}"/>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D0F3EF8E-3326-F949-82E9-7A4417D17B9F}"/>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02C9EC1-95B5-AA44-B469-D35A9761B2C0}"/>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A94F724-0706-1445-9051-F888578C5D88}"/>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17CAF60-9307-F141-BCDF-D776E2BE02A4}"/>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1F12EE3-AE34-A64C-9951-C1A818014A61}"/>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108865F-78F9-4A43-BEBE-EC3A6C33D35F}"/>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120373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Blue Product slide">
    <p:bg>
      <p:bgPr>
        <a:solidFill>
          <a:schemeClr val="bg2"/>
        </a:solidFill>
        <a:effectLst/>
      </p:bgPr>
    </p:bg>
    <p:spTree>
      <p:nvGrpSpPr>
        <p:cNvPr id="1" name=""/>
        <p:cNvGrpSpPr/>
        <p:nvPr/>
      </p:nvGrpSpPr>
      <p:grpSpPr>
        <a:xfrm>
          <a:off x="0" y="0"/>
          <a:ext cx="0" cy="0"/>
          <a:chOff x="0" y="0"/>
          <a:chExt cx="0" cy="0"/>
        </a:xfrm>
      </p:grpSpPr>
      <p:pic>
        <p:nvPicPr>
          <p:cNvPr id="10" name="Picture 9" descr="A close up of a grate&#10;&#10;Description automatically generated">
            <a:extLst>
              <a:ext uri="{FF2B5EF4-FFF2-40B4-BE49-F238E27FC236}">
                <a16:creationId xmlns:a16="http://schemas.microsoft.com/office/drawing/2014/main" id="{A8698307-A0D3-4E97-9F36-8184967E5F41}"/>
              </a:ext>
            </a:extLst>
          </p:cNvPr>
          <p:cNvPicPr>
            <a:picLocks noChangeAspect="1"/>
          </p:cNvPicPr>
          <p:nvPr userDrawn="1"/>
        </p:nvPicPr>
        <p:blipFill rotWithShape="1">
          <a:blip r:embed="rId2" cstate="hqprint">
            <a:alphaModFix amt="20000"/>
            <a:extLst>
              <a:ext uri="{28A0092B-C50C-407E-A947-70E740481C1C}">
                <a14:useLocalDpi xmlns:a14="http://schemas.microsoft.com/office/drawing/2010/main"/>
              </a:ext>
            </a:extLst>
          </a:blip>
          <a:srcRect/>
          <a:stretch/>
        </p:blipFill>
        <p:spPr>
          <a:xfrm>
            <a:off x="0" y="0"/>
            <a:ext cx="9152128" cy="5148072"/>
          </a:xfrm>
          <a:prstGeom prst="rect">
            <a:avLst/>
          </a:prstGeom>
        </p:spPr>
      </p:pic>
      <p:pic>
        <p:nvPicPr>
          <p:cNvPr id="16" name="Picture 15" descr="A flat screen television&#10;&#10;Description automatically generated">
            <a:extLst>
              <a:ext uri="{FF2B5EF4-FFF2-40B4-BE49-F238E27FC236}">
                <a16:creationId xmlns:a16="http://schemas.microsoft.com/office/drawing/2014/main" id="{1F062D3E-22E7-4008-ADD5-C034398C35F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230971" y="877067"/>
            <a:ext cx="6682058" cy="4266433"/>
          </a:xfrm>
          <a:prstGeom prst="rect">
            <a:avLst/>
          </a:prstGeom>
        </p:spPr>
      </p:pic>
      <p:sp>
        <p:nvSpPr>
          <p:cNvPr id="2" name="Title 1">
            <a:extLst>
              <a:ext uri="{FF2B5EF4-FFF2-40B4-BE49-F238E27FC236}">
                <a16:creationId xmlns:a16="http://schemas.microsoft.com/office/drawing/2014/main" id="{16BC4ABE-DF40-CC49-966B-1AFD85D65E2B}"/>
              </a:ext>
            </a:extLst>
          </p:cNvPr>
          <p:cNvSpPr>
            <a:spLocks noGrp="1"/>
          </p:cNvSpPr>
          <p:nvPr userDrawn="1">
            <p:ph type="title"/>
          </p:nvPr>
        </p:nvSpPr>
        <p:spPr>
          <a:xfrm>
            <a:off x="457200" y="457200"/>
            <a:ext cx="7886700" cy="392715"/>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14" name="Picture Placeholder 13">
            <a:extLst>
              <a:ext uri="{FF2B5EF4-FFF2-40B4-BE49-F238E27FC236}">
                <a16:creationId xmlns:a16="http://schemas.microsoft.com/office/drawing/2014/main" id="{C2A91598-B5CD-4C2B-B517-4C5EEB8B4439}"/>
              </a:ext>
            </a:extLst>
          </p:cNvPr>
          <p:cNvSpPr>
            <a:spLocks noGrp="1"/>
          </p:cNvSpPr>
          <p:nvPr>
            <p:ph type="pic" sz="quarter" idx="14"/>
          </p:nvPr>
        </p:nvSpPr>
        <p:spPr>
          <a:xfrm>
            <a:off x="1958872" y="1450803"/>
            <a:ext cx="5210553" cy="2901210"/>
          </a:xfrm>
          <a:prstGeom prst="rect">
            <a:avLst/>
          </a:prstGeom>
        </p:spPr>
        <p:txBody>
          <a:bodyPr anchor="t"/>
          <a:lstStyle>
            <a:lvl1pPr marL="0" indent="0" algn="ctr">
              <a:buNone/>
              <a:defRPr>
                <a:solidFill>
                  <a:schemeClr val="bg1"/>
                </a:solidFill>
              </a:defRPr>
            </a:lvl1pPr>
          </a:lstStyle>
          <a:p>
            <a:r>
              <a:rPr lang="en-US"/>
              <a:t>Click icon to add picture</a:t>
            </a:r>
            <a:endParaRPr lang="en-CA" dirty="0"/>
          </a:p>
        </p:txBody>
      </p:sp>
      <p:sp>
        <p:nvSpPr>
          <p:cNvPr id="15" name="Slide Number Placeholder 2">
            <a:extLst>
              <a:ext uri="{FF2B5EF4-FFF2-40B4-BE49-F238E27FC236}">
                <a16:creationId xmlns:a16="http://schemas.microsoft.com/office/drawing/2014/main" id="{03021F89-6F31-8A40-8479-A3BF8353589F}"/>
              </a:ext>
            </a:extLst>
          </p:cNvPr>
          <p:cNvSpPr>
            <a:spLocks noGrp="1"/>
          </p:cNvSpPr>
          <p:nvPr>
            <p:ph type="sldNum" sz="quarter" idx="10"/>
          </p:nvPr>
        </p:nvSpPr>
        <p:spPr>
          <a:xfrm>
            <a:off x="457200" y="4649122"/>
            <a:ext cx="2057400" cy="273844"/>
          </a:xfrm>
        </p:spPr>
        <p:txBody>
          <a:bodyPr/>
          <a:lstStyle/>
          <a:p>
            <a:fld id="{C51B5984-C094-0A42-BFB6-9F57449A1222}" type="slidenum">
              <a:rPr lang="en-US" smtClean="0"/>
              <a:pPr/>
              <a:t>‹#›</a:t>
            </a:fld>
            <a:endParaRPr lang="en-US" dirty="0"/>
          </a:p>
        </p:txBody>
      </p:sp>
      <p:sp>
        <p:nvSpPr>
          <p:cNvPr id="9" name="Slide Number Placeholder 5">
            <a:extLst>
              <a:ext uri="{FF2B5EF4-FFF2-40B4-BE49-F238E27FC236}">
                <a16:creationId xmlns:a16="http://schemas.microsoft.com/office/drawing/2014/main" id="{CDD40945-DE40-E04D-BC27-22A97E027D08}"/>
              </a:ext>
            </a:extLst>
          </p:cNvPr>
          <p:cNvSpPr txBox="1">
            <a:spLocks/>
          </p:cNvSpPr>
          <p:nvPr userDrawn="1"/>
        </p:nvSpPr>
        <p:spPr>
          <a:xfrm>
            <a:off x="4979893" y="244396"/>
            <a:ext cx="3800007" cy="156050"/>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rgbClr val="898989"/>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600" b="0" i="0" kern="1200" dirty="0">
                <a:solidFill>
                  <a:schemeClr val="bg1"/>
                </a:solidFill>
                <a:effectLst/>
                <a:latin typeface="Arial" panose="020B0604020202020204" pitchFamily="34" charset="0"/>
                <a:ea typeface="+mn-ea"/>
                <a:cs typeface="Arial" panose="020B0604020202020204" pitchFamily="34" charset="0"/>
              </a:rPr>
              <a:t>©</a:t>
            </a:r>
            <a:r>
              <a:rPr lang="en-US" sz="600" kern="1200" dirty="0">
                <a:solidFill>
                  <a:schemeClr val="bg1"/>
                </a:solidFill>
                <a:effectLst/>
                <a:latin typeface="Arial" panose="020B0604020202020204" pitchFamily="34" charset="0"/>
                <a:ea typeface="+mn-ea"/>
                <a:cs typeface="Arial" panose="020B0604020202020204" pitchFamily="34" charset="0"/>
              </a:rPr>
              <a:t> Altair Engineering, Inc. Proprietary and Confidential. All rights reserved.</a:t>
            </a:r>
          </a:p>
          <a:p>
            <a:pPr algn="r"/>
            <a:endParaRPr lang="en-US" sz="600" dirty="0">
              <a:solidFill>
                <a:schemeClr val="bg1"/>
              </a:solidFill>
            </a:endParaRPr>
          </a:p>
        </p:txBody>
      </p:sp>
      <p:sp>
        <p:nvSpPr>
          <p:cNvPr id="13" name="Triangle 8">
            <a:extLst>
              <a:ext uri="{FF2B5EF4-FFF2-40B4-BE49-F238E27FC236}">
                <a16:creationId xmlns:a16="http://schemas.microsoft.com/office/drawing/2014/main" id="{AE667DB5-257D-204A-A578-1E4F86A10A74}"/>
              </a:ext>
            </a:extLst>
          </p:cNvPr>
          <p:cNvSpPr/>
          <p:nvPr userDrawn="1"/>
        </p:nvSpPr>
        <p:spPr>
          <a:xfrm rot="5400000">
            <a:off x="-27432" y="484282"/>
            <a:ext cx="392715" cy="338548"/>
          </a:xfrm>
          <a:prstGeom prst="triangle">
            <a:avLst/>
          </a:prstGeom>
          <a:solidFill>
            <a:srgbClr val="2DC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C128A48-ABC2-0F46-99D4-39FBA986C9C0}"/>
              </a:ext>
            </a:extLst>
          </p:cNvPr>
          <p:cNvGrpSpPr/>
          <p:nvPr userDrawn="1"/>
        </p:nvGrpSpPr>
        <p:grpSpPr>
          <a:xfrm>
            <a:off x="7773406" y="4735113"/>
            <a:ext cx="913394" cy="187391"/>
            <a:chOff x="3587766" y="2914650"/>
            <a:chExt cx="5014294" cy="1028736"/>
          </a:xfrm>
        </p:grpSpPr>
        <p:sp>
          <p:nvSpPr>
            <p:cNvPr id="17" name="Freeform 16">
              <a:extLst>
                <a:ext uri="{FF2B5EF4-FFF2-40B4-BE49-F238E27FC236}">
                  <a16:creationId xmlns:a16="http://schemas.microsoft.com/office/drawing/2014/main" id="{B3CDA569-626C-7041-BE60-A841591DBF3A}"/>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chemeClr val="bg1"/>
            </a:solidFill>
            <a:ln w="9507"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5BE4318E-19C4-194A-BB4D-D1E468477F3D}"/>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chemeClr val="bg1"/>
            </a:solidFill>
            <a:ln w="9507"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5A7D69CA-E603-1546-897B-C327D26CC6AB}"/>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chemeClr val="bg1"/>
            </a:solidFill>
            <a:ln w="950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37AF93E5-D1FB-AC40-A034-739E7F43850D}"/>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chemeClr val="bg1"/>
            </a:solidFill>
            <a:ln w="950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67BA5D2-616E-9441-AE30-BB64BF2F8B00}"/>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chemeClr val="bg1"/>
            </a:solidFill>
            <a:ln w="950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5A880DE-20DF-FD41-A1C7-9430D83260F3}"/>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chemeClr val="bg1"/>
            </a:solidFill>
            <a:ln w="950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51AE1B3-F4CD-7F4C-B0F6-1923881855A6}"/>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chemeClr val="bg1"/>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270473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Blue Product slide">
    <p:bg>
      <p:bgPr>
        <a:solidFill>
          <a:schemeClr val="bg2"/>
        </a:solidFill>
        <a:effectLst/>
      </p:bgPr>
    </p:bg>
    <p:spTree>
      <p:nvGrpSpPr>
        <p:cNvPr id="1" name=""/>
        <p:cNvGrpSpPr/>
        <p:nvPr/>
      </p:nvGrpSpPr>
      <p:grpSpPr>
        <a:xfrm>
          <a:off x="0" y="0"/>
          <a:ext cx="0" cy="0"/>
          <a:chOff x="0" y="0"/>
          <a:chExt cx="0" cy="0"/>
        </a:xfrm>
      </p:grpSpPr>
      <p:pic>
        <p:nvPicPr>
          <p:cNvPr id="10" name="Picture 9" descr="A close up of a grate&#10;&#10;Description automatically generated">
            <a:extLst>
              <a:ext uri="{FF2B5EF4-FFF2-40B4-BE49-F238E27FC236}">
                <a16:creationId xmlns:a16="http://schemas.microsoft.com/office/drawing/2014/main" id="{A8698307-A0D3-4E97-9F36-8184967E5F41}"/>
              </a:ext>
            </a:extLst>
          </p:cNvPr>
          <p:cNvPicPr>
            <a:picLocks noChangeAspect="1"/>
          </p:cNvPicPr>
          <p:nvPr userDrawn="1"/>
        </p:nvPicPr>
        <p:blipFill rotWithShape="1">
          <a:blip r:embed="rId2" cstate="hqprint">
            <a:alphaModFix amt="20000"/>
            <a:extLst>
              <a:ext uri="{28A0092B-C50C-407E-A947-70E740481C1C}">
                <a14:useLocalDpi xmlns:a14="http://schemas.microsoft.com/office/drawing/2010/main"/>
              </a:ext>
            </a:extLst>
          </a:blip>
          <a:srcRect/>
          <a:stretch/>
        </p:blipFill>
        <p:spPr>
          <a:xfrm>
            <a:off x="0" y="0"/>
            <a:ext cx="9152128" cy="5148072"/>
          </a:xfrm>
          <a:prstGeom prst="rect">
            <a:avLst/>
          </a:prstGeom>
        </p:spPr>
      </p:pic>
      <p:pic>
        <p:nvPicPr>
          <p:cNvPr id="9" name="Picture 8">
            <a:extLst>
              <a:ext uri="{FF2B5EF4-FFF2-40B4-BE49-F238E27FC236}">
                <a16:creationId xmlns:a16="http://schemas.microsoft.com/office/drawing/2014/main" id="{B041CA0E-B78D-4A5D-90C0-D8F885E52FA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371911" y="877067"/>
            <a:ext cx="6400177" cy="4266433"/>
          </a:xfrm>
          <a:prstGeom prst="rect">
            <a:avLst/>
          </a:prstGeom>
        </p:spPr>
      </p:pic>
      <p:sp>
        <p:nvSpPr>
          <p:cNvPr id="2" name="Title 1">
            <a:extLst>
              <a:ext uri="{FF2B5EF4-FFF2-40B4-BE49-F238E27FC236}">
                <a16:creationId xmlns:a16="http://schemas.microsoft.com/office/drawing/2014/main" id="{16BC4ABE-DF40-CC49-966B-1AFD85D65E2B}"/>
              </a:ext>
            </a:extLst>
          </p:cNvPr>
          <p:cNvSpPr>
            <a:spLocks noGrp="1"/>
          </p:cNvSpPr>
          <p:nvPr userDrawn="1">
            <p:ph type="title"/>
          </p:nvPr>
        </p:nvSpPr>
        <p:spPr>
          <a:xfrm>
            <a:off x="457200" y="457200"/>
            <a:ext cx="7886700" cy="392715"/>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14" name="Picture Placeholder 13">
            <a:extLst>
              <a:ext uri="{FF2B5EF4-FFF2-40B4-BE49-F238E27FC236}">
                <a16:creationId xmlns:a16="http://schemas.microsoft.com/office/drawing/2014/main" id="{C2A91598-B5CD-4C2B-B517-4C5EEB8B4439}"/>
              </a:ext>
            </a:extLst>
          </p:cNvPr>
          <p:cNvSpPr>
            <a:spLocks noGrp="1"/>
          </p:cNvSpPr>
          <p:nvPr>
            <p:ph type="pic" sz="quarter" idx="14"/>
          </p:nvPr>
        </p:nvSpPr>
        <p:spPr>
          <a:xfrm>
            <a:off x="2389612" y="1592599"/>
            <a:ext cx="4361617" cy="2673834"/>
          </a:xfrm>
          <a:prstGeom prst="rect">
            <a:avLst/>
          </a:prstGeom>
        </p:spPr>
        <p:txBody>
          <a:bodyPr anchor="t"/>
          <a:lstStyle>
            <a:lvl1pPr marL="0" indent="0" algn="ctr">
              <a:buNone/>
              <a:defRPr>
                <a:solidFill>
                  <a:schemeClr val="bg1"/>
                </a:solidFill>
              </a:defRPr>
            </a:lvl1pPr>
          </a:lstStyle>
          <a:p>
            <a:r>
              <a:rPr lang="en-US"/>
              <a:t>Click icon to add picture</a:t>
            </a:r>
            <a:endParaRPr lang="en-CA" dirty="0"/>
          </a:p>
        </p:txBody>
      </p:sp>
      <p:sp>
        <p:nvSpPr>
          <p:cNvPr id="16" name="Slide Number Placeholder 2">
            <a:extLst>
              <a:ext uri="{FF2B5EF4-FFF2-40B4-BE49-F238E27FC236}">
                <a16:creationId xmlns:a16="http://schemas.microsoft.com/office/drawing/2014/main" id="{9BD59C07-6748-584B-8220-B980C3B9D255}"/>
              </a:ext>
            </a:extLst>
          </p:cNvPr>
          <p:cNvSpPr>
            <a:spLocks noGrp="1"/>
          </p:cNvSpPr>
          <p:nvPr>
            <p:ph type="sldNum" sz="quarter" idx="10"/>
          </p:nvPr>
        </p:nvSpPr>
        <p:spPr>
          <a:xfrm>
            <a:off x="457200" y="4649122"/>
            <a:ext cx="2057400" cy="273844"/>
          </a:xfrm>
        </p:spPr>
        <p:txBody>
          <a:bodyPr/>
          <a:lstStyle/>
          <a:p>
            <a:fld id="{C51B5984-C094-0A42-BFB6-9F57449A1222}" type="slidenum">
              <a:rPr lang="en-US" smtClean="0"/>
              <a:pPr/>
              <a:t>‹#›</a:t>
            </a:fld>
            <a:endParaRPr lang="en-US" dirty="0"/>
          </a:p>
        </p:txBody>
      </p:sp>
      <p:sp>
        <p:nvSpPr>
          <p:cNvPr id="11" name="Slide Number Placeholder 5">
            <a:extLst>
              <a:ext uri="{FF2B5EF4-FFF2-40B4-BE49-F238E27FC236}">
                <a16:creationId xmlns:a16="http://schemas.microsoft.com/office/drawing/2014/main" id="{E52A64E6-123F-A94B-86E0-3C49B2843362}"/>
              </a:ext>
            </a:extLst>
          </p:cNvPr>
          <p:cNvSpPr txBox="1">
            <a:spLocks/>
          </p:cNvSpPr>
          <p:nvPr userDrawn="1"/>
        </p:nvSpPr>
        <p:spPr>
          <a:xfrm>
            <a:off x="4979893" y="244396"/>
            <a:ext cx="3800007" cy="156050"/>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rgbClr val="898989"/>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600" b="0" i="0" kern="1200" dirty="0">
                <a:solidFill>
                  <a:schemeClr val="bg1"/>
                </a:solidFill>
                <a:effectLst/>
                <a:latin typeface="Arial" panose="020B0604020202020204" pitchFamily="34" charset="0"/>
                <a:ea typeface="+mn-ea"/>
                <a:cs typeface="Arial" panose="020B0604020202020204" pitchFamily="34" charset="0"/>
              </a:rPr>
              <a:t>©</a:t>
            </a:r>
            <a:r>
              <a:rPr lang="en-US" sz="600" kern="1200" dirty="0">
                <a:solidFill>
                  <a:schemeClr val="bg1"/>
                </a:solidFill>
                <a:effectLst/>
                <a:latin typeface="Arial" panose="020B0604020202020204" pitchFamily="34" charset="0"/>
                <a:ea typeface="+mn-ea"/>
                <a:cs typeface="Arial" panose="020B0604020202020204" pitchFamily="34" charset="0"/>
              </a:rPr>
              <a:t> Altair Engineering, Inc. Proprietary and Confidential. All rights reserved.</a:t>
            </a:r>
          </a:p>
          <a:p>
            <a:pPr algn="r"/>
            <a:endParaRPr lang="en-US" sz="600" dirty="0">
              <a:solidFill>
                <a:schemeClr val="bg1"/>
              </a:solidFill>
            </a:endParaRPr>
          </a:p>
        </p:txBody>
      </p:sp>
      <p:sp>
        <p:nvSpPr>
          <p:cNvPr id="13" name="Triangle 8">
            <a:extLst>
              <a:ext uri="{FF2B5EF4-FFF2-40B4-BE49-F238E27FC236}">
                <a16:creationId xmlns:a16="http://schemas.microsoft.com/office/drawing/2014/main" id="{7EDFA5E0-4290-C843-88BD-F3B43EB2C3AC}"/>
              </a:ext>
            </a:extLst>
          </p:cNvPr>
          <p:cNvSpPr/>
          <p:nvPr userDrawn="1"/>
        </p:nvSpPr>
        <p:spPr>
          <a:xfrm rot="5400000">
            <a:off x="-27432" y="484282"/>
            <a:ext cx="392715" cy="338548"/>
          </a:xfrm>
          <a:prstGeom prst="triangle">
            <a:avLst/>
          </a:prstGeom>
          <a:solidFill>
            <a:srgbClr val="2DC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A09FB1D-F59B-3F43-B8FD-5C515F71A914}"/>
              </a:ext>
            </a:extLst>
          </p:cNvPr>
          <p:cNvGrpSpPr/>
          <p:nvPr userDrawn="1"/>
        </p:nvGrpSpPr>
        <p:grpSpPr>
          <a:xfrm>
            <a:off x="7773406" y="4735113"/>
            <a:ext cx="913394" cy="187391"/>
            <a:chOff x="3587766" y="2914650"/>
            <a:chExt cx="5014294" cy="1028736"/>
          </a:xfrm>
        </p:grpSpPr>
        <p:sp>
          <p:nvSpPr>
            <p:cNvPr id="17" name="Freeform 16">
              <a:extLst>
                <a:ext uri="{FF2B5EF4-FFF2-40B4-BE49-F238E27FC236}">
                  <a16:creationId xmlns:a16="http://schemas.microsoft.com/office/drawing/2014/main" id="{F37FC18F-4C38-2643-B701-7F03A0BF166B}"/>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chemeClr val="bg1"/>
            </a:solidFill>
            <a:ln w="9507"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58EE0416-C267-FF40-8131-82709AE3DBF6}"/>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chemeClr val="bg1"/>
            </a:solidFill>
            <a:ln w="9507"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754139C9-038E-3846-B068-628389544D27}"/>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chemeClr val="bg1"/>
            </a:solidFill>
            <a:ln w="950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59D15ED-C36D-9B40-A016-FCDBE5B0E3DB}"/>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chemeClr val="bg1"/>
            </a:solidFill>
            <a:ln w="950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4BA999D-82B8-4346-863E-ABB7EA4722E4}"/>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chemeClr val="bg1"/>
            </a:solidFill>
            <a:ln w="950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0AC65C3-D97D-E942-B31A-A98BD831F0E1}"/>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chemeClr val="bg1"/>
            </a:solidFill>
            <a:ln w="950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8D103B2-F1DB-9648-8FF4-FB6C9BDDB166}"/>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chemeClr val="bg1"/>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400788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2">
            <a:extLst>
              <a:ext uri="{FF2B5EF4-FFF2-40B4-BE49-F238E27FC236}">
                <a16:creationId xmlns:a16="http://schemas.microsoft.com/office/drawing/2014/main" id="{5ADE5900-8221-114C-88EB-8CD0C1F1DD08}"/>
              </a:ext>
            </a:extLst>
          </p:cNvPr>
          <p:cNvSpPr>
            <a:spLocks noGrp="1"/>
          </p:cNvSpPr>
          <p:nvPr>
            <p:ph type="sldNum" sz="quarter" idx="10"/>
          </p:nvPr>
        </p:nvSpPr>
        <p:spPr>
          <a:xfrm>
            <a:off x="457200" y="4649122"/>
            <a:ext cx="2057400" cy="273844"/>
          </a:xfrm>
        </p:spPr>
        <p:txBody>
          <a:bodyPr/>
          <a:lstStyle/>
          <a:p>
            <a:fld id="{C51B5984-C094-0A42-BFB6-9F57449A1222}" type="slidenum">
              <a:rPr lang="en-US" smtClean="0"/>
              <a:pPr/>
              <a:t>‹#›</a:t>
            </a:fld>
            <a:endParaRPr lang="en-US" dirty="0"/>
          </a:p>
        </p:txBody>
      </p:sp>
      <p:grpSp>
        <p:nvGrpSpPr>
          <p:cNvPr id="5" name="Group 4">
            <a:extLst>
              <a:ext uri="{FF2B5EF4-FFF2-40B4-BE49-F238E27FC236}">
                <a16:creationId xmlns:a16="http://schemas.microsoft.com/office/drawing/2014/main" id="{13A943A9-9E7B-2F4F-8AD7-0331D93C8FD5}"/>
              </a:ext>
            </a:extLst>
          </p:cNvPr>
          <p:cNvGrpSpPr/>
          <p:nvPr userDrawn="1"/>
        </p:nvGrpSpPr>
        <p:grpSpPr>
          <a:xfrm>
            <a:off x="7773406" y="4735113"/>
            <a:ext cx="913394" cy="187391"/>
            <a:chOff x="3587766" y="2914650"/>
            <a:chExt cx="5014294" cy="1028736"/>
          </a:xfrm>
        </p:grpSpPr>
        <p:sp>
          <p:nvSpPr>
            <p:cNvPr id="6" name="Freeform 5">
              <a:extLst>
                <a:ext uri="{FF2B5EF4-FFF2-40B4-BE49-F238E27FC236}">
                  <a16:creationId xmlns:a16="http://schemas.microsoft.com/office/drawing/2014/main" id="{F998129A-D36F-454A-BFB5-A4D09793E690}"/>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67FAD15F-C7CD-8540-B2EC-7B9730A05ADA}"/>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A287DC9B-0FDB-7147-9E30-6E3FA97B36DE}"/>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7EE7559-108D-534C-B411-35F8EB12B666}"/>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A089BB2-A845-7D4E-A045-A77E752FC2F0}"/>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D54212C-CF3D-444D-88B5-9DBC7A05EA46}"/>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97821CE-8AB1-E74D-8C35-86B25D3FE721}"/>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34350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4DFB5FA2-A874-654A-9F63-284FCA0E5A10}"/>
              </a:ext>
            </a:extLst>
          </p:cNvPr>
          <p:cNvSpPr>
            <a:spLocks noGrp="1"/>
          </p:cNvSpPr>
          <p:nvPr>
            <p:ph type="sldNum" sz="quarter" idx="10"/>
          </p:nvPr>
        </p:nvSpPr>
        <p:spPr>
          <a:xfrm>
            <a:off x="457200" y="4649122"/>
            <a:ext cx="2057400" cy="273844"/>
          </a:xfrm>
        </p:spPr>
        <p:txBody>
          <a:bodyPr/>
          <a:lstStyle/>
          <a:p>
            <a:fld id="{C51B5984-C094-0A42-BFB6-9F57449A1222}" type="slidenum">
              <a:rPr lang="en-US" smtClean="0"/>
              <a:pPr/>
              <a:t>‹#›</a:t>
            </a:fld>
            <a:endParaRPr lang="en-US" dirty="0"/>
          </a:p>
        </p:txBody>
      </p:sp>
      <p:grpSp>
        <p:nvGrpSpPr>
          <p:cNvPr id="4" name="Group 3">
            <a:extLst>
              <a:ext uri="{FF2B5EF4-FFF2-40B4-BE49-F238E27FC236}">
                <a16:creationId xmlns:a16="http://schemas.microsoft.com/office/drawing/2014/main" id="{34CEF607-7A77-F44F-8470-E2516290BADB}"/>
              </a:ext>
            </a:extLst>
          </p:cNvPr>
          <p:cNvGrpSpPr/>
          <p:nvPr userDrawn="1"/>
        </p:nvGrpSpPr>
        <p:grpSpPr>
          <a:xfrm>
            <a:off x="7773406" y="4735113"/>
            <a:ext cx="913394" cy="187391"/>
            <a:chOff x="3587766" y="2914650"/>
            <a:chExt cx="5014294" cy="1028736"/>
          </a:xfrm>
        </p:grpSpPr>
        <p:sp>
          <p:nvSpPr>
            <p:cNvPr id="5" name="Freeform 4">
              <a:extLst>
                <a:ext uri="{FF2B5EF4-FFF2-40B4-BE49-F238E27FC236}">
                  <a16:creationId xmlns:a16="http://schemas.microsoft.com/office/drawing/2014/main" id="{658E2072-2601-E843-B052-BF6851564494}"/>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B44CA34A-B228-EB42-B119-D1A32D68F580}"/>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F52C5834-1D34-C641-B13A-ABAC2E081653}"/>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CD7ABE6A-BD6A-FB4C-B9E9-0280DF50BEFC}"/>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8771B83-005C-5440-BB6F-0DEF04541735}"/>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59171E8-0732-6649-8686-6FCFA96F7236}"/>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509DAE5-52D6-CE47-9A35-7D8DB914386F}"/>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407807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_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D726-51BD-554F-BB56-930C6A24E0F0}"/>
              </a:ext>
            </a:extLst>
          </p:cNvPr>
          <p:cNvSpPr>
            <a:spLocks noGrp="1"/>
          </p:cNvSpPr>
          <p:nvPr>
            <p:ph type="ctrTitle" hasCustomPrompt="1"/>
          </p:nvPr>
        </p:nvSpPr>
        <p:spPr>
          <a:xfrm>
            <a:off x="1143000" y="2327907"/>
            <a:ext cx="6858000" cy="487686"/>
          </a:xfrm>
          <a:prstGeom prst="rect">
            <a:avLst/>
          </a:prstGeom>
        </p:spPr>
        <p:txBody>
          <a:bodyPr anchor="ctr"/>
          <a:lstStyle>
            <a:lvl1pPr algn="ctr">
              <a:defRPr sz="2000" b="1" cap="all" baseline="0">
                <a:solidFill>
                  <a:srgbClr val="FA4616"/>
                </a:solidFill>
                <a:latin typeface="Arial" panose="020B0604020202020204" pitchFamily="34" charset="0"/>
                <a:cs typeface="Arial" panose="020B0604020202020204" pitchFamily="34" charset="0"/>
              </a:defRPr>
            </a:lvl1pPr>
          </a:lstStyle>
          <a:p>
            <a:r>
              <a:rPr lang="en-US" dirty="0"/>
              <a:t>CLICK TO ADD DIVIDER TITLE</a:t>
            </a:r>
          </a:p>
        </p:txBody>
      </p:sp>
      <p:grpSp>
        <p:nvGrpSpPr>
          <p:cNvPr id="5" name="Group 4">
            <a:extLst>
              <a:ext uri="{FF2B5EF4-FFF2-40B4-BE49-F238E27FC236}">
                <a16:creationId xmlns:a16="http://schemas.microsoft.com/office/drawing/2014/main" id="{6795B464-D3EE-624D-851D-1347112CEE94}"/>
              </a:ext>
            </a:extLst>
          </p:cNvPr>
          <p:cNvGrpSpPr/>
          <p:nvPr userDrawn="1"/>
        </p:nvGrpSpPr>
        <p:grpSpPr>
          <a:xfrm>
            <a:off x="7773406" y="4735113"/>
            <a:ext cx="913394" cy="187391"/>
            <a:chOff x="3587766" y="2914650"/>
            <a:chExt cx="5014294" cy="1028736"/>
          </a:xfrm>
        </p:grpSpPr>
        <p:sp>
          <p:nvSpPr>
            <p:cNvPr id="6" name="Freeform 5">
              <a:extLst>
                <a:ext uri="{FF2B5EF4-FFF2-40B4-BE49-F238E27FC236}">
                  <a16:creationId xmlns:a16="http://schemas.microsoft.com/office/drawing/2014/main" id="{053A4F42-326A-C646-8B54-3F89D3CD98EA}"/>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59ECEDF3-98A2-5B43-A6D7-B04C9B7B1D72}"/>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FBEB2A6F-1B3B-CD42-99B5-2EDAC4A2005D}"/>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4A4F318-4F94-0746-8E16-F88DF573A90C}"/>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F9680E00-CA3F-AB45-80CC-ED9F0E4CE0F7}"/>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9CB9BF4-8C42-884D-8DC1-AEE00C259E3B}"/>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8295FC5-B38A-4248-B0FE-1D87BA091865}"/>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149542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Slide_Blu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D726-51BD-554F-BB56-930C6A24E0F0}"/>
              </a:ext>
            </a:extLst>
          </p:cNvPr>
          <p:cNvSpPr>
            <a:spLocks noGrp="1"/>
          </p:cNvSpPr>
          <p:nvPr>
            <p:ph type="ctrTitle" hasCustomPrompt="1"/>
          </p:nvPr>
        </p:nvSpPr>
        <p:spPr>
          <a:xfrm>
            <a:off x="1143000" y="2327907"/>
            <a:ext cx="6858000" cy="487686"/>
          </a:xfrm>
          <a:prstGeom prst="rect">
            <a:avLst/>
          </a:prstGeom>
        </p:spPr>
        <p:txBody>
          <a:bodyPr anchor="ctr"/>
          <a:lstStyle>
            <a:lvl1pPr algn="ctr">
              <a:defRPr sz="2000" b="1" cap="all" baseline="0">
                <a:solidFill>
                  <a:schemeClr val="bg1"/>
                </a:solidFill>
                <a:latin typeface="Arial" panose="020B0604020202020204" pitchFamily="34" charset="0"/>
                <a:cs typeface="Arial" panose="020B0604020202020204" pitchFamily="34" charset="0"/>
              </a:defRPr>
            </a:lvl1pPr>
          </a:lstStyle>
          <a:p>
            <a:r>
              <a:rPr lang="en-US" dirty="0"/>
              <a:t>CLICK TO ADD DIVIDER TITLE</a:t>
            </a:r>
          </a:p>
        </p:txBody>
      </p:sp>
      <p:sp>
        <p:nvSpPr>
          <p:cNvPr id="4" name="Slide Number Placeholder 5">
            <a:extLst>
              <a:ext uri="{FF2B5EF4-FFF2-40B4-BE49-F238E27FC236}">
                <a16:creationId xmlns:a16="http://schemas.microsoft.com/office/drawing/2014/main" id="{6AA8095D-5FF4-8541-950E-05ACF7DFD4FD}"/>
              </a:ext>
            </a:extLst>
          </p:cNvPr>
          <p:cNvSpPr txBox="1">
            <a:spLocks/>
          </p:cNvSpPr>
          <p:nvPr userDrawn="1"/>
        </p:nvSpPr>
        <p:spPr>
          <a:xfrm>
            <a:off x="4979893" y="244396"/>
            <a:ext cx="3800007" cy="156050"/>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rgbClr val="898989"/>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600" b="0" i="0" kern="1200" dirty="0">
                <a:solidFill>
                  <a:schemeClr val="bg1"/>
                </a:solidFill>
                <a:effectLst/>
                <a:latin typeface="Arial" panose="020B0604020202020204" pitchFamily="34" charset="0"/>
                <a:ea typeface="+mn-ea"/>
                <a:cs typeface="Arial" panose="020B0604020202020204" pitchFamily="34" charset="0"/>
              </a:rPr>
              <a:t>©</a:t>
            </a:r>
            <a:r>
              <a:rPr lang="en-US" sz="600" kern="1200" dirty="0">
                <a:solidFill>
                  <a:schemeClr val="bg1"/>
                </a:solidFill>
                <a:effectLst/>
                <a:latin typeface="Arial" panose="020B0604020202020204" pitchFamily="34" charset="0"/>
                <a:ea typeface="+mn-ea"/>
                <a:cs typeface="Arial" panose="020B0604020202020204" pitchFamily="34" charset="0"/>
              </a:rPr>
              <a:t> Altair Engineering, Inc. Proprietary and Confidential. All rights reserved.</a:t>
            </a:r>
          </a:p>
          <a:p>
            <a:pPr algn="r"/>
            <a:endParaRPr lang="en-US" sz="600" dirty="0">
              <a:solidFill>
                <a:schemeClr val="bg1"/>
              </a:solidFill>
            </a:endParaRPr>
          </a:p>
        </p:txBody>
      </p:sp>
      <p:grpSp>
        <p:nvGrpSpPr>
          <p:cNvPr id="5" name="Group 4">
            <a:extLst>
              <a:ext uri="{FF2B5EF4-FFF2-40B4-BE49-F238E27FC236}">
                <a16:creationId xmlns:a16="http://schemas.microsoft.com/office/drawing/2014/main" id="{279038C1-119A-3543-9B94-7157369DA0F6}"/>
              </a:ext>
            </a:extLst>
          </p:cNvPr>
          <p:cNvGrpSpPr/>
          <p:nvPr userDrawn="1"/>
        </p:nvGrpSpPr>
        <p:grpSpPr>
          <a:xfrm>
            <a:off x="7773406" y="4735113"/>
            <a:ext cx="913394" cy="187391"/>
            <a:chOff x="3587766" y="2914650"/>
            <a:chExt cx="5014294" cy="1028736"/>
          </a:xfrm>
        </p:grpSpPr>
        <p:sp>
          <p:nvSpPr>
            <p:cNvPr id="7" name="Freeform 6">
              <a:extLst>
                <a:ext uri="{FF2B5EF4-FFF2-40B4-BE49-F238E27FC236}">
                  <a16:creationId xmlns:a16="http://schemas.microsoft.com/office/drawing/2014/main" id="{6B4A26D7-92EE-FB41-81C5-F666C10B1985}"/>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chemeClr val="bg1"/>
            </a:solidFill>
            <a:ln w="9507"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7672647A-EE26-C74C-A26A-0EC280AE18B6}"/>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chemeClr val="bg1"/>
            </a:solidFill>
            <a:ln w="9507"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7EEA32DF-40D3-5543-8A57-117143EF23BF}"/>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chemeClr val="bg1"/>
            </a:solidFill>
            <a:ln w="950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F1E6730-1A9E-9C4E-9AF3-B9B6E0D76D0B}"/>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chemeClr val="bg1"/>
            </a:solidFill>
            <a:ln w="950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11500276-2180-EB40-B79C-A049CCFF392E}"/>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chemeClr val="bg1"/>
            </a:solidFill>
            <a:ln w="950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C15B2DB-60AE-774A-8BAD-1BFA6AC72BF0}"/>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chemeClr val="bg1"/>
            </a:solidFill>
            <a:ln w="950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77744C0E-B654-144E-BFD0-3C1C2821C871}"/>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chemeClr val="bg1"/>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277351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Slide_Oran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D726-51BD-554F-BB56-930C6A24E0F0}"/>
              </a:ext>
            </a:extLst>
          </p:cNvPr>
          <p:cNvSpPr>
            <a:spLocks noGrp="1"/>
          </p:cNvSpPr>
          <p:nvPr>
            <p:ph type="ctrTitle" hasCustomPrompt="1"/>
          </p:nvPr>
        </p:nvSpPr>
        <p:spPr>
          <a:xfrm>
            <a:off x="1143000" y="2327907"/>
            <a:ext cx="6858000" cy="487686"/>
          </a:xfrm>
          <a:prstGeom prst="rect">
            <a:avLst/>
          </a:prstGeom>
        </p:spPr>
        <p:txBody>
          <a:bodyPr anchor="ctr"/>
          <a:lstStyle>
            <a:lvl1pPr algn="ctr">
              <a:defRPr sz="2000" b="1" cap="all" baseline="0">
                <a:solidFill>
                  <a:schemeClr val="bg1"/>
                </a:solidFill>
                <a:latin typeface="Arial" panose="020B0604020202020204" pitchFamily="34" charset="0"/>
                <a:cs typeface="Arial" panose="020B0604020202020204" pitchFamily="34" charset="0"/>
              </a:defRPr>
            </a:lvl1pPr>
          </a:lstStyle>
          <a:p>
            <a:r>
              <a:rPr lang="en-US" dirty="0"/>
              <a:t>CLICK TO ADD DIVIDER TITLE</a:t>
            </a:r>
          </a:p>
        </p:txBody>
      </p:sp>
      <p:sp>
        <p:nvSpPr>
          <p:cNvPr id="4" name="Slide Number Placeholder 5">
            <a:extLst>
              <a:ext uri="{FF2B5EF4-FFF2-40B4-BE49-F238E27FC236}">
                <a16:creationId xmlns:a16="http://schemas.microsoft.com/office/drawing/2014/main" id="{EA1A1C53-3813-164C-B5BC-8DB120787DF9}"/>
              </a:ext>
            </a:extLst>
          </p:cNvPr>
          <p:cNvSpPr txBox="1">
            <a:spLocks/>
          </p:cNvSpPr>
          <p:nvPr userDrawn="1"/>
        </p:nvSpPr>
        <p:spPr>
          <a:xfrm>
            <a:off x="4979893" y="244396"/>
            <a:ext cx="3800007" cy="156050"/>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rgbClr val="898989"/>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600" b="0" i="0" kern="1200" dirty="0">
                <a:solidFill>
                  <a:schemeClr val="bg1"/>
                </a:solidFill>
                <a:effectLst/>
                <a:latin typeface="Arial" panose="020B0604020202020204" pitchFamily="34" charset="0"/>
                <a:ea typeface="+mn-ea"/>
                <a:cs typeface="Arial" panose="020B0604020202020204" pitchFamily="34" charset="0"/>
              </a:rPr>
              <a:t>©</a:t>
            </a:r>
            <a:r>
              <a:rPr lang="en-US" sz="600" kern="1200" dirty="0">
                <a:solidFill>
                  <a:schemeClr val="bg1"/>
                </a:solidFill>
                <a:effectLst/>
                <a:latin typeface="Arial" panose="020B0604020202020204" pitchFamily="34" charset="0"/>
                <a:ea typeface="+mn-ea"/>
                <a:cs typeface="Arial" panose="020B0604020202020204" pitchFamily="34" charset="0"/>
              </a:rPr>
              <a:t> Altair Engineering, Inc. Proprietary and Confidential. All rights reserved.</a:t>
            </a:r>
          </a:p>
          <a:p>
            <a:pPr algn="r"/>
            <a:endParaRPr lang="en-US" sz="600" dirty="0">
              <a:solidFill>
                <a:schemeClr val="bg1"/>
              </a:solidFill>
            </a:endParaRPr>
          </a:p>
        </p:txBody>
      </p:sp>
      <p:grpSp>
        <p:nvGrpSpPr>
          <p:cNvPr id="5" name="Group 4">
            <a:extLst>
              <a:ext uri="{FF2B5EF4-FFF2-40B4-BE49-F238E27FC236}">
                <a16:creationId xmlns:a16="http://schemas.microsoft.com/office/drawing/2014/main" id="{CF4FAF19-728A-0846-A900-51B2B1EDD71A}"/>
              </a:ext>
            </a:extLst>
          </p:cNvPr>
          <p:cNvGrpSpPr/>
          <p:nvPr userDrawn="1"/>
        </p:nvGrpSpPr>
        <p:grpSpPr>
          <a:xfrm>
            <a:off x="7773406" y="4735113"/>
            <a:ext cx="913394" cy="187391"/>
            <a:chOff x="3587766" y="2914650"/>
            <a:chExt cx="5014294" cy="1028736"/>
          </a:xfrm>
        </p:grpSpPr>
        <p:sp>
          <p:nvSpPr>
            <p:cNvPr id="7" name="Freeform 6">
              <a:extLst>
                <a:ext uri="{FF2B5EF4-FFF2-40B4-BE49-F238E27FC236}">
                  <a16:creationId xmlns:a16="http://schemas.microsoft.com/office/drawing/2014/main" id="{13501A20-B139-FC48-B790-26651748ED3D}"/>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chemeClr val="bg1"/>
            </a:solidFill>
            <a:ln w="9507"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F242BDF1-93C2-B342-8038-E322FA793F6A}"/>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chemeClr val="bg1"/>
            </a:solidFill>
            <a:ln w="9507"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AA8C1F9F-A01A-2843-BBD5-538131E3C4BB}"/>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chemeClr val="bg1"/>
            </a:solidFill>
            <a:ln w="950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E2E5DA2-A675-3F4E-86A7-D06F2AE6241D}"/>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chemeClr val="bg1"/>
            </a:solidFill>
            <a:ln w="950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4670E2B-7A71-BE47-9239-067A4E4B8157}"/>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chemeClr val="bg1"/>
            </a:solidFill>
            <a:ln w="950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3FFE781-61C5-C342-8084-DC03FF9CD406}"/>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chemeClr val="bg1"/>
            </a:solidFill>
            <a:ln w="950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01A55FA-B8D5-7341-AD5C-B19B27EF1E9E}"/>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chemeClr val="bg1"/>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11388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Slide_colorf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D726-51BD-554F-BB56-930C6A24E0F0}"/>
              </a:ext>
            </a:extLst>
          </p:cNvPr>
          <p:cNvSpPr>
            <a:spLocks noGrp="1"/>
          </p:cNvSpPr>
          <p:nvPr>
            <p:ph type="ctrTitle" hasCustomPrompt="1"/>
          </p:nvPr>
        </p:nvSpPr>
        <p:spPr>
          <a:xfrm>
            <a:off x="1143000" y="2327907"/>
            <a:ext cx="6858000" cy="487686"/>
          </a:xfrm>
          <a:prstGeom prst="rect">
            <a:avLst/>
          </a:prstGeom>
        </p:spPr>
        <p:txBody>
          <a:bodyPr anchor="ctr"/>
          <a:lstStyle>
            <a:lvl1pPr algn="ctr">
              <a:defRPr sz="2000" b="1" cap="all" baseline="0">
                <a:solidFill>
                  <a:schemeClr val="bg1"/>
                </a:solidFill>
                <a:latin typeface="Arial" panose="020B0604020202020204" pitchFamily="34" charset="0"/>
                <a:cs typeface="Arial" panose="020B0604020202020204" pitchFamily="34" charset="0"/>
              </a:defRPr>
            </a:lvl1pPr>
          </a:lstStyle>
          <a:p>
            <a:r>
              <a:rPr lang="en-US" dirty="0"/>
              <a:t>CLICK TO ADD DIVIDER TITLE</a:t>
            </a:r>
          </a:p>
        </p:txBody>
      </p:sp>
      <p:sp>
        <p:nvSpPr>
          <p:cNvPr id="4" name="Slide Number Placeholder 5">
            <a:extLst>
              <a:ext uri="{FF2B5EF4-FFF2-40B4-BE49-F238E27FC236}">
                <a16:creationId xmlns:a16="http://schemas.microsoft.com/office/drawing/2014/main" id="{922C7C41-C3FD-DA43-8670-E16E6A4BBC27}"/>
              </a:ext>
            </a:extLst>
          </p:cNvPr>
          <p:cNvSpPr txBox="1">
            <a:spLocks/>
          </p:cNvSpPr>
          <p:nvPr userDrawn="1"/>
        </p:nvSpPr>
        <p:spPr>
          <a:xfrm>
            <a:off x="4979893" y="244396"/>
            <a:ext cx="3800007" cy="156050"/>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rgbClr val="898989"/>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600" b="0" i="0" kern="1200" dirty="0">
                <a:solidFill>
                  <a:schemeClr val="bg1"/>
                </a:solidFill>
                <a:effectLst/>
                <a:latin typeface="Arial" panose="020B0604020202020204" pitchFamily="34" charset="0"/>
                <a:ea typeface="+mn-ea"/>
                <a:cs typeface="Arial" panose="020B0604020202020204" pitchFamily="34" charset="0"/>
              </a:rPr>
              <a:t>©</a:t>
            </a:r>
            <a:r>
              <a:rPr lang="en-US" sz="600" kern="1200" dirty="0">
                <a:solidFill>
                  <a:schemeClr val="bg1"/>
                </a:solidFill>
                <a:effectLst/>
                <a:latin typeface="Arial" panose="020B0604020202020204" pitchFamily="34" charset="0"/>
                <a:ea typeface="+mn-ea"/>
                <a:cs typeface="Arial" panose="020B0604020202020204" pitchFamily="34" charset="0"/>
              </a:rPr>
              <a:t> Altair Engineering, Inc. Proprietary and Confidential. All rights reserved.</a:t>
            </a:r>
          </a:p>
          <a:p>
            <a:pPr algn="r"/>
            <a:endParaRPr lang="en-US" sz="600" dirty="0">
              <a:solidFill>
                <a:schemeClr val="bg1"/>
              </a:solidFill>
            </a:endParaRPr>
          </a:p>
        </p:txBody>
      </p:sp>
      <p:grpSp>
        <p:nvGrpSpPr>
          <p:cNvPr id="6" name="Group 5">
            <a:extLst>
              <a:ext uri="{FF2B5EF4-FFF2-40B4-BE49-F238E27FC236}">
                <a16:creationId xmlns:a16="http://schemas.microsoft.com/office/drawing/2014/main" id="{F6A705BF-24C7-5349-9A5E-F65393F33E90}"/>
              </a:ext>
            </a:extLst>
          </p:cNvPr>
          <p:cNvGrpSpPr/>
          <p:nvPr userDrawn="1"/>
        </p:nvGrpSpPr>
        <p:grpSpPr>
          <a:xfrm>
            <a:off x="7773406" y="4735113"/>
            <a:ext cx="913394" cy="187391"/>
            <a:chOff x="3587766" y="2914650"/>
            <a:chExt cx="5014294" cy="1028736"/>
          </a:xfrm>
        </p:grpSpPr>
        <p:sp>
          <p:nvSpPr>
            <p:cNvPr id="7" name="Freeform 6">
              <a:extLst>
                <a:ext uri="{FF2B5EF4-FFF2-40B4-BE49-F238E27FC236}">
                  <a16:creationId xmlns:a16="http://schemas.microsoft.com/office/drawing/2014/main" id="{B6D8885F-E321-9641-8B04-D66D449CE5DB}"/>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chemeClr val="bg1"/>
            </a:solidFill>
            <a:ln w="9507"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AEBE807C-9EC6-1F44-B69D-383DB3F3AB2A}"/>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chemeClr val="bg1"/>
            </a:solidFill>
            <a:ln w="9507"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7FC5CCB7-42DE-2F4D-8A86-5E2055DBBF6E}"/>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chemeClr val="bg1"/>
            </a:solidFill>
            <a:ln w="950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CC93576-4060-9D4B-8496-3FDC44FF5879}"/>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chemeClr val="bg1"/>
            </a:solidFill>
            <a:ln w="950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0D29205-5F41-4148-BEAE-6523B58E5C17}"/>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chemeClr val="bg1"/>
            </a:solidFill>
            <a:ln w="950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0ABCFC8-3AE4-9541-8D44-5035E69E671B}"/>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chemeClr val="bg1"/>
            </a:solidFill>
            <a:ln w="950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0C47D92-7738-E84C-A2AB-B1E98D4AE73E}"/>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chemeClr val="bg1"/>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164772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Slide_with ima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D726-51BD-554F-BB56-930C6A24E0F0}"/>
              </a:ext>
            </a:extLst>
          </p:cNvPr>
          <p:cNvSpPr>
            <a:spLocks noGrp="1"/>
          </p:cNvSpPr>
          <p:nvPr>
            <p:ph type="ctrTitle" hasCustomPrompt="1"/>
          </p:nvPr>
        </p:nvSpPr>
        <p:spPr>
          <a:xfrm>
            <a:off x="4583329" y="3189755"/>
            <a:ext cx="4198882" cy="487686"/>
          </a:xfrm>
          <a:prstGeom prst="rect">
            <a:avLst/>
          </a:prstGeom>
        </p:spPr>
        <p:txBody>
          <a:bodyPr anchor="b"/>
          <a:lstStyle>
            <a:lvl1pPr algn="r">
              <a:defRPr sz="2000" b="1" cap="all" baseline="0">
                <a:solidFill>
                  <a:schemeClr val="bg1"/>
                </a:solidFill>
                <a:latin typeface="Arial" panose="020B0604020202020204" pitchFamily="34" charset="0"/>
                <a:cs typeface="Arial" panose="020B0604020202020204" pitchFamily="34" charset="0"/>
              </a:defRPr>
            </a:lvl1pPr>
          </a:lstStyle>
          <a:p>
            <a:r>
              <a:rPr lang="en-US" dirty="0"/>
              <a:t>CLICK TO ADD DIVIDER TITLE</a:t>
            </a:r>
          </a:p>
        </p:txBody>
      </p:sp>
      <p:sp>
        <p:nvSpPr>
          <p:cNvPr id="10" name="Picture Placeholder 9">
            <a:extLst>
              <a:ext uri="{FF2B5EF4-FFF2-40B4-BE49-F238E27FC236}">
                <a16:creationId xmlns:a16="http://schemas.microsoft.com/office/drawing/2014/main" id="{E762963A-9F1C-4288-AA3A-F1A282E0EA97}"/>
              </a:ext>
            </a:extLst>
          </p:cNvPr>
          <p:cNvSpPr>
            <a:spLocks noGrp="1"/>
          </p:cNvSpPr>
          <p:nvPr>
            <p:ph type="pic" sz="quarter" idx="10"/>
          </p:nvPr>
        </p:nvSpPr>
        <p:spPr>
          <a:xfrm>
            <a:off x="0" y="0"/>
            <a:ext cx="5608518" cy="5143500"/>
          </a:xfrm>
          <a:custGeom>
            <a:avLst/>
            <a:gdLst>
              <a:gd name="connsiteX0" fmla="*/ 0 w 5608518"/>
              <a:gd name="connsiteY0" fmla="*/ 0 h 5143500"/>
              <a:gd name="connsiteX1" fmla="*/ 5608518 w 5608518"/>
              <a:gd name="connsiteY1" fmla="*/ 0 h 5143500"/>
              <a:gd name="connsiteX2" fmla="*/ 2638917 w 5608518"/>
              <a:gd name="connsiteY2" fmla="*/ 5143500 h 5143500"/>
              <a:gd name="connsiteX3" fmla="*/ 0 w 5608518"/>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5608518" h="5143500">
                <a:moveTo>
                  <a:pt x="0" y="0"/>
                </a:moveTo>
                <a:lnTo>
                  <a:pt x="5608518" y="0"/>
                </a:lnTo>
                <a:lnTo>
                  <a:pt x="2638917" y="5143500"/>
                </a:lnTo>
                <a:lnTo>
                  <a:pt x="0" y="5143500"/>
                </a:lnTo>
                <a:close/>
              </a:path>
            </a:pathLst>
          </a:custGeom>
          <a:noFill/>
        </p:spPr>
        <p:txBody>
          <a:bodyPr wrap="square">
            <a:noAutofit/>
          </a:bodyPr>
          <a:lstStyle/>
          <a:p>
            <a:r>
              <a:rPr lang="en-US"/>
              <a:t>Click icon to add picture</a:t>
            </a:r>
            <a:endParaRPr lang="en-CA"/>
          </a:p>
        </p:txBody>
      </p:sp>
      <p:sp>
        <p:nvSpPr>
          <p:cNvPr id="5" name="Slide Number Placeholder 5">
            <a:extLst>
              <a:ext uri="{FF2B5EF4-FFF2-40B4-BE49-F238E27FC236}">
                <a16:creationId xmlns:a16="http://schemas.microsoft.com/office/drawing/2014/main" id="{697A81A2-4284-2D4B-B125-178B248380A0}"/>
              </a:ext>
            </a:extLst>
          </p:cNvPr>
          <p:cNvSpPr txBox="1">
            <a:spLocks/>
          </p:cNvSpPr>
          <p:nvPr userDrawn="1"/>
        </p:nvSpPr>
        <p:spPr>
          <a:xfrm>
            <a:off x="4979893" y="244396"/>
            <a:ext cx="3800007" cy="156050"/>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rgbClr val="898989"/>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600" b="0" i="0" kern="1200" dirty="0">
                <a:solidFill>
                  <a:schemeClr val="bg1"/>
                </a:solidFill>
                <a:effectLst/>
                <a:latin typeface="Arial" panose="020B0604020202020204" pitchFamily="34" charset="0"/>
                <a:ea typeface="+mn-ea"/>
                <a:cs typeface="Arial" panose="020B0604020202020204" pitchFamily="34" charset="0"/>
              </a:rPr>
              <a:t>©</a:t>
            </a:r>
            <a:r>
              <a:rPr lang="en-US" sz="600" kern="1200" dirty="0">
                <a:solidFill>
                  <a:schemeClr val="bg1"/>
                </a:solidFill>
                <a:effectLst/>
                <a:latin typeface="Arial" panose="020B0604020202020204" pitchFamily="34" charset="0"/>
                <a:ea typeface="+mn-ea"/>
                <a:cs typeface="Arial" panose="020B0604020202020204" pitchFamily="34" charset="0"/>
              </a:rPr>
              <a:t> Altair Engineering, Inc. Proprietary and Confidential. All rights reserved.</a:t>
            </a:r>
          </a:p>
          <a:p>
            <a:pPr algn="r"/>
            <a:endParaRPr lang="en-US" sz="600" dirty="0">
              <a:solidFill>
                <a:schemeClr val="bg1"/>
              </a:solidFill>
            </a:endParaRPr>
          </a:p>
        </p:txBody>
      </p:sp>
      <p:grpSp>
        <p:nvGrpSpPr>
          <p:cNvPr id="7" name="Group 6">
            <a:extLst>
              <a:ext uri="{FF2B5EF4-FFF2-40B4-BE49-F238E27FC236}">
                <a16:creationId xmlns:a16="http://schemas.microsoft.com/office/drawing/2014/main" id="{DFB5CCEC-275A-B34C-8019-79327562513D}"/>
              </a:ext>
            </a:extLst>
          </p:cNvPr>
          <p:cNvGrpSpPr/>
          <p:nvPr userDrawn="1"/>
        </p:nvGrpSpPr>
        <p:grpSpPr>
          <a:xfrm>
            <a:off x="7773406" y="4735113"/>
            <a:ext cx="913394" cy="187391"/>
            <a:chOff x="3587766" y="2914650"/>
            <a:chExt cx="5014294" cy="1028736"/>
          </a:xfrm>
        </p:grpSpPr>
        <p:sp>
          <p:nvSpPr>
            <p:cNvPr id="8" name="Freeform 7">
              <a:extLst>
                <a:ext uri="{FF2B5EF4-FFF2-40B4-BE49-F238E27FC236}">
                  <a16:creationId xmlns:a16="http://schemas.microsoft.com/office/drawing/2014/main" id="{A7FDF893-0D5B-2E43-868E-76BEDE958817}"/>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chemeClr val="bg1"/>
            </a:solidFill>
            <a:ln w="9507"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E7730ABF-D131-6545-9BFA-8C994D7B7B18}"/>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chemeClr val="bg1"/>
            </a:solidFill>
            <a:ln w="9507"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B073B587-3C41-A947-9E9F-DFE1DE8C47C7}"/>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chemeClr val="bg1"/>
            </a:solidFill>
            <a:ln w="950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85C8A44-2B46-704E-9F3A-F89EA821C2DC}"/>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chemeClr val="bg1"/>
            </a:solidFill>
            <a:ln w="950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0E7F008F-D9AF-7C49-9D0B-0C817B4959D3}"/>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chemeClr val="bg1"/>
            </a:solidFill>
            <a:ln w="950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75D5207-8EFC-5E44-8417-C101E7F09878}"/>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chemeClr val="bg1"/>
            </a:solidFill>
            <a:ln w="950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89C1089F-A8E1-7C47-90FB-411A3F5C2E4D}"/>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chemeClr val="bg1"/>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426020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342F05-073F-0F42-8414-0468876AFBB5}"/>
              </a:ext>
            </a:extLst>
          </p:cNvPr>
          <p:cNvSpPr txBox="1"/>
          <p:nvPr userDrawn="1"/>
        </p:nvSpPr>
        <p:spPr>
          <a:xfrm>
            <a:off x="2002596" y="2020028"/>
            <a:ext cx="5138808" cy="630942"/>
          </a:xfrm>
          <a:prstGeom prst="rect">
            <a:avLst/>
          </a:prstGeom>
          <a:noFill/>
        </p:spPr>
        <p:txBody>
          <a:bodyPr wrap="square" rtlCol="0">
            <a:spAutoFit/>
          </a:bodyPr>
          <a:lstStyle/>
          <a:p>
            <a:pPr algn="ctr"/>
            <a:r>
              <a:rPr lang="en-US" sz="3500" b="1" dirty="0">
                <a:solidFill>
                  <a:srgbClr val="FA4616"/>
                </a:solidFill>
                <a:latin typeface="+mn-lt"/>
              </a:rPr>
              <a:t>THANK YOU</a:t>
            </a:r>
          </a:p>
        </p:txBody>
      </p:sp>
      <p:cxnSp>
        <p:nvCxnSpPr>
          <p:cNvPr id="9" name="Straight Connector 8">
            <a:extLst>
              <a:ext uri="{FF2B5EF4-FFF2-40B4-BE49-F238E27FC236}">
                <a16:creationId xmlns:a16="http://schemas.microsoft.com/office/drawing/2014/main" id="{A76AED3E-553C-8E4F-9107-FBE029A743DC}"/>
              </a:ext>
            </a:extLst>
          </p:cNvPr>
          <p:cNvCxnSpPr>
            <a:cxnSpLocks/>
          </p:cNvCxnSpPr>
          <p:nvPr userDrawn="1"/>
        </p:nvCxnSpPr>
        <p:spPr>
          <a:xfrm flipH="1">
            <a:off x="-89647" y="-170329"/>
            <a:ext cx="2156693" cy="3851804"/>
          </a:xfrm>
          <a:prstGeom prst="line">
            <a:avLst/>
          </a:prstGeom>
          <a:ln w="12700">
            <a:solidFill>
              <a:srgbClr val="FA4616"/>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C471FCD-AEFE-9D4E-9F7A-65E424CF1896}"/>
              </a:ext>
            </a:extLst>
          </p:cNvPr>
          <p:cNvSpPr txBox="1"/>
          <p:nvPr userDrawn="1"/>
        </p:nvSpPr>
        <p:spPr>
          <a:xfrm>
            <a:off x="3083442" y="2571750"/>
            <a:ext cx="2913321" cy="323165"/>
          </a:xfrm>
          <a:prstGeom prst="rect">
            <a:avLst/>
          </a:prstGeom>
          <a:noFill/>
        </p:spPr>
        <p:txBody>
          <a:bodyPr wrap="square" rtlCol="0">
            <a:spAutoFit/>
          </a:bodyPr>
          <a:lstStyle/>
          <a:p>
            <a:pPr algn="ctr"/>
            <a:r>
              <a:rPr lang="en-US" sz="1500" dirty="0">
                <a:solidFill>
                  <a:srgbClr val="A2AAAD"/>
                </a:solidFill>
                <a:latin typeface="Arial" panose="020B0604020202020204" pitchFamily="34" charset="0"/>
                <a:cs typeface="Arial" panose="020B0604020202020204" pitchFamily="34" charset="0"/>
              </a:rPr>
              <a:t>altair.com</a:t>
            </a:r>
          </a:p>
        </p:txBody>
      </p:sp>
      <p:sp>
        <p:nvSpPr>
          <p:cNvPr id="16" name="TextBox 15">
            <a:extLst>
              <a:ext uri="{FF2B5EF4-FFF2-40B4-BE49-F238E27FC236}">
                <a16:creationId xmlns:a16="http://schemas.microsoft.com/office/drawing/2014/main" id="{5FC33CC7-4F35-B84A-86CD-230F5F6B3F65}"/>
              </a:ext>
            </a:extLst>
          </p:cNvPr>
          <p:cNvSpPr txBox="1"/>
          <p:nvPr userDrawn="1"/>
        </p:nvSpPr>
        <p:spPr>
          <a:xfrm>
            <a:off x="3083442" y="3709433"/>
            <a:ext cx="2913321" cy="215444"/>
          </a:xfrm>
          <a:prstGeom prst="rect">
            <a:avLst/>
          </a:prstGeom>
          <a:noFill/>
        </p:spPr>
        <p:txBody>
          <a:bodyPr wrap="square" rtlCol="0">
            <a:spAutoFit/>
          </a:bodyPr>
          <a:lstStyle/>
          <a:p>
            <a:pPr algn="ctr"/>
            <a:r>
              <a:rPr lang="en-US" sz="800" dirty="0">
                <a:solidFill>
                  <a:srgbClr val="A2AAAD"/>
                </a:solidFill>
                <a:latin typeface="Arial" panose="020B0604020202020204" pitchFamily="34" charset="0"/>
                <a:cs typeface="Arial" panose="020B0604020202020204" pitchFamily="34" charset="0"/>
              </a:rPr>
              <a:t>#ONLYFORWARD</a:t>
            </a:r>
          </a:p>
        </p:txBody>
      </p:sp>
      <p:pic>
        <p:nvPicPr>
          <p:cNvPr id="10" name="Picture 9">
            <a:extLst>
              <a:ext uri="{FF2B5EF4-FFF2-40B4-BE49-F238E27FC236}">
                <a16:creationId xmlns:a16="http://schemas.microsoft.com/office/drawing/2014/main" id="{21263E45-C37E-4717-A752-D57A74DB0DAB}"/>
              </a:ext>
            </a:extLst>
          </p:cNvPr>
          <p:cNvPicPr>
            <a:picLocks noChangeAspect="1"/>
          </p:cNvPicPr>
          <p:nvPr userDrawn="1"/>
        </p:nvPicPr>
        <p:blipFill>
          <a:blip r:embed="rId2"/>
          <a:stretch>
            <a:fillRect/>
          </a:stretch>
        </p:blipFill>
        <p:spPr>
          <a:xfrm>
            <a:off x="4105828" y="3521368"/>
            <a:ext cx="867735" cy="126902"/>
          </a:xfrm>
          <a:prstGeom prst="rect">
            <a:avLst/>
          </a:prstGeom>
        </p:spPr>
      </p:pic>
      <p:grpSp>
        <p:nvGrpSpPr>
          <p:cNvPr id="21" name="Group 20">
            <a:extLst>
              <a:ext uri="{FF2B5EF4-FFF2-40B4-BE49-F238E27FC236}">
                <a16:creationId xmlns:a16="http://schemas.microsoft.com/office/drawing/2014/main" id="{5D2D191B-FA01-0540-9962-F2C952655F5D}"/>
              </a:ext>
            </a:extLst>
          </p:cNvPr>
          <p:cNvGrpSpPr/>
          <p:nvPr userDrawn="1"/>
        </p:nvGrpSpPr>
        <p:grpSpPr>
          <a:xfrm>
            <a:off x="7773406" y="4735113"/>
            <a:ext cx="913394" cy="187391"/>
            <a:chOff x="3587766" y="2914650"/>
            <a:chExt cx="5014294" cy="1028736"/>
          </a:xfrm>
        </p:grpSpPr>
        <p:sp>
          <p:nvSpPr>
            <p:cNvPr id="22" name="Freeform 21">
              <a:extLst>
                <a:ext uri="{FF2B5EF4-FFF2-40B4-BE49-F238E27FC236}">
                  <a16:creationId xmlns:a16="http://schemas.microsoft.com/office/drawing/2014/main" id="{8C313274-812C-B547-99E5-62032C0F3D4D}"/>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7A626909-4374-8C41-BA98-D785F3864A2C}"/>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F7BBCF0-65E9-8B4F-95D3-B577868A5132}"/>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3BAD0AB-868E-FA45-8212-CDEFB4CAA65B}"/>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39777B3-373D-624F-A959-E06FE9ADD62D}"/>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A681163-7584-5344-B6A3-D345E9F066FC}"/>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8532747-50FB-CB46-999B-A9CA49312381}"/>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165243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37F8-18CC-B14D-B122-426003331E50}"/>
              </a:ext>
            </a:extLst>
          </p:cNvPr>
          <p:cNvSpPr>
            <a:spLocks noGrp="1"/>
          </p:cNvSpPr>
          <p:nvPr>
            <p:ph type="title"/>
          </p:nvPr>
        </p:nvSpPr>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A81A787D-D8A4-E941-B0F1-3B79A283D3CF}"/>
              </a:ext>
            </a:extLst>
          </p:cNvPr>
          <p:cNvSpPr>
            <a:spLocks noGrp="1"/>
          </p:cNvSpPr>
          <p:nvPr>
            <p:ph sz="quarter" idx="11" hasCustomPrompt="1"/>
          </p:nvPr>
        </p:nvSpPr>
        <p:spPr>
          <a:xfrm>
            <a:off x="457200" y="772826"/>
            <a:ext cx="4416533" cy="234964"/>
          </a:xfrm>
          <a:prstGeom prst="rect">
            <a:avLst/>
          </a:prstGeom>
        </p:spPr>
        <p:txBody>
          <a:bodyPr/>
          <a:lstStyle>
            <a:lvl1pPr marL="0" indent="0">
              <a:buNone/>
              <a:defRPr>
                <a:solidFill>
                  <a:srgbClr val="FF0000"/>
                </a:solidFill>
              </a:defRPr>
            </a:lvl1pPr>
          </a:lstStyle>
          <a:p>
            <a:pPr lvl="0"/>
            <a:r>
              <a:rPr lang="en-US" dirty="0"/>
              <a:t>Click to Add Subtitle</a:t>
            </a:r>
          </a:p>
        </p:txBody>
      </p:sp>
      <p:sp>
        <p:nvSpPr>
          <p:cNvPr id="8" name="Slide Number Placeholder 2">
            <a:extLst>
              <a:ext uri="{FF2B5EF4-FFF2-40B4-BE49-F238E27FC236}">
                <a16:creationId xmlns:a16="http://schemas.microsoft.com/office/drawing/2014/main" id="{EF83044A-7BC6-9849-9243-D289B0C36792}"/>
              </a:ext>
            </a:extLst>
          </p:cNvPr>
          <p:cNvSpPr>
            <a:spLocks noGrp="1"/>
          </p:cNvSpPr>
          <p:nvPr>
            <p:ph type="sldNum" sz="quarter" idx="10"/>
          </p:nvPr>
        </p:nvSpPr>
        <p:spPr>
          <a:xfrm>
            <a:off x="457200" y="4645152"/>
            <a:ext cx="2057400" cy="273844"/>
          </a:xfrm>
        </p:spPr>
        <p:txBody>
          <a:bodyPr/>
          <a:lstStyle/>
          <a:p>
            <a:fld id="{C51B5984-C094-0A42-BFB6-9F57449A1222}" type="slidenum">
              <a:rPr lang="en-US" smtClean="0"/>
              <a:pPr/>
              <a:t>‹#›</a:t>
            </a:fld>
            <a:endParaRPr lang="en-US" dirty="0"/>
          </a:p>
        </p:txBody>
      </p:sp>
      <p:sp>
        <p:nvSpPr>
          <p:cNvPr id="12" name="Text Placeholder 10">
            <a:extLst>
              <a:ext uri="{FF2B5EF4-FFF2-40B4-BE49-F238E27FC236}">
                <a16:creationId xmlns:a16="http://schemas.microsoft.com/office/drawing/2014/main" id="{3C83C7E0-6C82-9C49-AFA4-856D1EAE03A0}"/>
              </a:ext>
            </a:extLst>
          </p:cNvPr>
          <p:cNvSpPr>
            <a:spLocks noGrp="1"/>
          </p:cNvSpPr>
          <p:nvPr>
            <p:ph type="body" sz="quarter" idx="12"/>
          </p:nvPr>
        </p:nvSpPr>
        <p:spPr>
          <a:xfrm>
            <a:off x="457200" y="1237397"/>
            <a:ext cx="8215744" cy="3132295"/>
          </a:xfrm>
        </p:spPr>
        <p:txBody>
          <a:bodyPr/>
          <a:lstStyle>
            <a:lvl1pPr marL="0" indent="0">
              <a:buNone/>
              <a:defRPr/>
            </a:lvl1pPr>
          </a:lstStyle>
          <a:p>
            <a:pPr lvl="0"/>
            <a:r>
              <a:rPr lang="en-US"/>
              <a:t>Click to edit Master text styles</a:t>
            </a:r>
          </a:p>
        </p:txBody>
      </p:sp>
      <p:grpSp>
        <p:nvGrpSpPr>
          <p:cNvPr id="10" name="Group 9">
            <a:extLst>
              <a:ext uri="{FF2B5EF4-FFF2-40B4-BE49-F238E27FC236}">
                <a16:creationId xmlns:a16="http://schemas.microsoft.com/office/drawing/2014/main" id="{B4B0BCF6-E5D3-414C-ACF3-D6205505D457}"/>
              </a:ext>
            </a:extLst>
          </p:cNvPr>
          <p:cNvGrpSpPr/>
          <p:nvPr userDrawn="1"/>
        </p:nvGrpSpPr>
        <p:grpSpPr>
          <a:xfrm>
            <a:off x="7773406" y="4735113"/>
            <a:ext cx="913394" cy="187391"/>
            <a:chOff x="3587766" y="2914654"/>
            <a:chExt cx="5014294" cy="1028738"/>
          </a:xfrm>
        </p:grpSpPr>
        <p:sp>
          <p:nvSpPr>
            <p:cNvPr id="11" name="Freeform 10">
              <a:extLst>
                <a:ext uri="{FF2B5EF4-FFF2-40B4-BE49-F238E27FC236}">
                  <a16:creationId xmlns:a16="http://schemas.microsoft.com/office/drawing/2014/main" id="{CEFE68C1-3CD2-6946-BDBC-ECC9A735F398}"/>
                </a:ext>
              </a:extLst>
            </p:cNvPr>
            <p:cNvSpPr/>
            <p:nvPr/>
          </p:nvSpPr>
          <p:spPr>
            <a:xfrm>
              <a:off x="3587766" y="2914654"/>
              <a:ext cx="1172608" cy="1028738"/>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1EDBB847-932D-8B46-9D96-AA299805C068}"/>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AFF9CB19-B708-F346-B51F-9F9D8EB63CB4}"/>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7639CA0E-3A0C-3446-9480-558AA34EE15C}"/>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05AE6D5-884F-6E41-9F38-8BF048FF21F5}"/>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FCFCEBF-3592-DC41-9431-F69026249BCB}"/>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D65837B-9BAF-D845-88B2-97F401F875BC}"/>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28875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hank You (Editab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52F4FE8-D0B6-074C-B1A4-E55D1E96E88C}"/>
              </a:ext>
            </a:extLst>
          </p:cNvPr>
          <p:cNvSpPr>
            <a:spLocks noGrp="1"/>
          </p:cNvSpPr>
          <p:nvPr>
            <p:ph type="body" sz="quarter" idx="10" hasCustomPrompt="1"/>
          </p:nvPr>
        </p:nvSpPr>
        <p:spPr>
          <a:xfrm>
            <a:off x="1586753" y="2020028"/>
            <a:ext cx="5970494" cy="551722"/>
          </a:xfrm>
        </p:spPr>
        <p:txBody>
          <a:bodyPr/>
          <a:lstStyle>
            <a:lvl1pPr marL="0" indent="0" algn="ctr">
              <a:buNone/>
              <a:defRPr sz="3500" b="1">
                <a:solidFill>
                  <a:srgbClr val="FA4616"/>
                </a:solidFill>
              </a:defRPr>
            </a:lvl1pPr>
          </a:lstStyle>
          <a:p>
            <a:pPr lvl="0"/>
            <a:r>
              <a:rPr lang="en-US" dirty="0"/>
              <a:t>THANK YOU</a:t>
            </a:r>
          </a:p>
        </p:txBody>
      </p:sp>
      <p:sp>
        <p:nvSpPr>
          <p:cNvPr id="15" name="TextBox 14">
            <a:extLst>
              <a:ext uri="{FF2B5EF4-FFF2-40B4-BE49-F238E27FC236}">
                <a16:creationId xmlns:a16="http://schemas.microsoft.com/office/drawing/2014/main" id="{CC471FCD-AEFE-9D4E-9F7A-65E424CF1896}"/>
              </a:ext>
            </a:extLst>
          </p:cNvPr>
          <p:cNvSpPr txBox="1"/>
          <p:nvPr userDrawn="1"/>
        </p:nvSpPr>
        <p:spPr>
          <a:xfrm>
            <a:off x="3083442" y="2571750"/>
            <a:ext cx="2913321" cy="323165"/>
          </a:xfrm>
          <a:prstGeom prst="rect">
            <a:avLst/>
          </a:prstGeom>
          <a:noFill/>
        </p:spPr>
        <p:txBody>
          <a:bodyPr wrap="square" rtlCol="0">
            <a:spAutoFit/>
          </a:bodyPr>
          <a:lstStyle/>
          <a:p>
            <a:pPr algn="ctr"/>
            <a:r>
              <a:rPr lang="en-US" sz="1500" dirty="0">
                <a:solidFill>
                  <a:srgbClr val="A2AAAD"/>
                </a:solidFill>
                <a:latin typeface="Arial" panose="020B0604020202020204" pitchFamily="34" charset="0"/>
                <a:cs typeface="Arial" panose="020B0604020202020204" pitchFamily="34" charset="0"/>
              </a:rPr>
              <a:t>altair.com</a:t>
            </a:r>
          </a:p>
        </p:txBody>
      </p:sp>
      <p:sp>
        <p:nvSpPr>
          <p:cNvPr id="16" name="TextBox 15">
            <a:extLst>
              <a:ext uri="{FF2B5EF4-FFF2-40B4-BE49-F238E27FC236}">
                <a16:creationId xmlns:a16="http://schemas.microsoft.com/office/drawing/2014/main" id="{5FC33CC7-4F35-B84A-86CD-230F5F6B3F65}"/>
              </a:ext>
            </a:extLst>
          </p:cNvPr>
          <p:cNvSpPr txBox="1"/>
          <p:nvPr userDrawn="1"/>
        </p:nvSpPr>
        <p:spPr>
          <a:xfrm>
            <a:off x="3083442" y="3709433"/>
            <a:ext cx="2913321" cy="215444"/>
          </a:xfrm>
          <a:prstGeom prst="rect">
            <a:avLst/>
          </a:prstGeom>
          <a:noFill/>
        </p:spPr>
        <p:txBody>
          <a:bodyPr wrap="square" rtlCol="0">
            <a:spAutoFit/>
          </a:bodyPr>
          <a:lstStyle/>
          <a:p>
            <a:pPr algn="ctr"/>
            <a:r>
              <a:rPr lang="en-US" sz="800" dirty="0">
                <a:solidFill>
                  <a:srgbClr val="A2AAAD"/>
                </a:solidFill>
                <a:latin typeface="Arial" panose="020B0604020202020204" pitchFamily="34" charset="0"/>
                <a:cs typeface="Arial" panose="020B0604020202020204" pitchFamily="34" charset="0"/>
              </a:rPr>
              <a:t>#ONLYFORWARD</a:t>
            </a:r>
          </a:p>
        </p:txBody>
      </p:sp>
      <p:pic>
        <p:nvPicPr>
          <p:cNvPr id="10" name="Picture 9">
            <a:extLst>
              <a:ext uri="{FF2B5EF4-FFF2-40B4-BE49-F238E27FC236}">
                <a16:creationId xmlns:a16="http://schemas.microsoft.com/office/drawing/2014/main" id="{21263E45-C37E-4717-A752-D57A74DB0DAB}"/>
              </a:ext>
            </a:extLst>
          </p:cNvPr>
          <p:cNvPicPr>
            <a:picLocks noChangeAspect="1"/>
          </p:cNvPicPr>
          <p:nvPr userDrawn="1"/>
        </p:nvPicPr>
        <p:blipFill>
          <a:blip r:embed="rId2"/>
          <a:stretch>
            <a:fillRect/>
          </a:stretch>
        </p:blipFill>
        <p:spPr>
          <a:xfrm>
            <a:off x="4105828" y="3521368"/>
            <a:ext cx="867735" cy="126902"/>
          </a:xfrm>
          <a:prstGeom prst="rect">
            <a:avLst/>
          </a:prstGeom>
        </p:spPr>
      </p:pic>
      <p:grpSp>
        <p:nvGrpSpPr>
          <p:cNvPr id="8" name="Group 7">
            <a:extLst>
              <a:ext uri="{FF2B5EF4-FFF2-40B4-BE49-F238E27FC236}">
                <a16:creationId xmlns:a16="http://schemas.microsoft.com/office/drawing/2014/main" id="{F188F56B-9158-F244-B7B5-40262A579319}"/>
              </a:ext>
            </a:extLst>
          </p:cNvPr>
          <p:cNvGrpSpPr/>
          <p:nvPr userDrawn="1"/>
        </p:nvGrpSpPr>
        <p:grpSpPr>
          <a:xfrm>
            <a:off x="7773406" y="4735113"/>
            <a:ext cx="913394" cy="187391"/>
            <a:chOff x="3587766" y="2914650"/>
            <a:chExt cx="5014294" cy="1028736"/>
          </a:xfrm>
        </p:grpSpPr>
        <p:sp>
          <p:nvSpPr>
            <p:cNvPr id="11" name="Freeform 10">
              <a:extLst>
                <a:ext uri="{FF2B5EF4-FFF2-40B4-BE49-F238E27FC236}">
                  <a16:creationId xmlns:a16="http://schemas.microsoft.com/office/drawing/2014/main" id="{5724DDB8-32A0-614C-9484-4040057A1C32}"/>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441783F1-4392-1F46-A257-F65079A01572}"/>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BFD1108-ABF5-2146-B9FB-037B9D0A8495}"/>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24E9319-1492-EF49-89E7-A47108E1FB9F}"/>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79AB8B7-BF3A-4144-AA3C-3F41F3BD30D2}"/>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4DC2924-5AC6-9240-B1CF-9CE3A8B4EC0A}"/>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1BFC3C2-6622-9C4C-A4BE-F44D50BBAE0D}"/>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a:p>
          </p:txBody>
        </p:sp>
      </p:grpSp>
      <p:cxnSp>
        <p:nvCxnSpPr>
          <p:cNvPr id="19" name="Straight Connector 18">
            <a:extLst>
              <a:ext uri="{FF2B5EF4-FFF2-40B4-BE49-F238E27FC236}">
                <a16:creationId xmlns:a16="http://schemas.microsoft.com/office/drawing/2014/main" id="{57543D2C-9C25-CD4C-8781-58D40DB49051}"/>
              </a:ext>
            </a:extLst>
          </p:cNvPr>
          <p:cNvCxnSpPr>
            <a:cxnSpLocks/>
          </p:cNvCxnSpPr>
          <p:nvPr userDrawn="1"/>
        </p:nvCxnSpPr>
        <p:spPr>
          <a:xfrm flipH="1">
            <a:off x="-89647" y="-170329"/>
            <a:ext cx="2156693" cy="3851804"/>
          </a:xfrm>
          <a:prstGeom prst="line">
            <a:avLst/>
          </a:prstGeom>
          <a:ln w="12700">
            <a:solidFill>
              <a:srgbClr val="FA46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2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ltair + Brand">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E7A8FC9D-CF14-7C4F-B951-1BF383E4FE15}"/>
              </a:ext>
            </a:extLst>
          </p:cNvPr>
          <p:cNvSpPr>
            <a:spLocks noGrp="1"/>
          </p:cNvSpPr>
          <p:nvPr>
            <p:ph type="pic" sz="quarter" idx="11"/>
          </p:nvPr>
        </p:nvSpPr>
        <p:spPr>
          <a:xfrm>
            <a:off x="-2186" y="-6352"/>
            <a:ext cx="9152535" cy="3800919"/>
          </a:xfrm>
          <a:custGeom>
            <a:avLst/>
            <a:gdLst>
              <a:gd name="connsiteX0" fmla="*/ 0 w 9144000"/>
              <a:gd name="connsiteY0" fmla="*/ 0 h 3778250"/>
              <a:gd name="connsiteX1" fmla="*/ 8514279 w 9144000"/>
              <a:gd name="connsiteY1" fmla="*/ 0 h 3778250"/>
              <a:gd name="connsiteX2" fmla="*/ 9144000 w 9144000"/>
              <a:gd name="connsiteY2" fmla="*/ 629721 h 3778250"/>
              <a:gd name="connsiteX3" fmla="*/ 9144000 w 9144000"/>
              <a:gd name="connsiteY3" fmla="*/ 3778250 h 3778250"/>
              <a:gd name="connsiteX4" fmla="*/ 0 w 9144000"/>
              <a:gd name="connsiteY4" fmla="*/ 3778250 h 3778250"/>
              <a:gd name="connsiteX5" fmla="*/ 0 w 9144000"/>
              <a:gd name="connsiteY5" fmla="*/ 0 h 3778250"/>
              <a:gd name="connsiteX0" fmla="*/ 0 w 9144000"/>
              <a:gd name="connsiteY0" fmla="*/ 0 h 3778250"/>
              <a:gd name="connsiteX1" fmla="*/ 9135381 w 9144000"/>
              <a:gd name="connsiteY1" fmla="*/ 8627 h 3778250"/>
              <a:gd name="connsiteX2" fmla="*/ 9144000 w 9144000"/>
              <a:gd name="connsiteY2" fmla="*/ 629721 h 3778250"/>
              <a:gd name="connsiteX3" fmla="*/ 9144000 w 9144000"/>
              <a:gd name="connsiteY3" fmla="*/ 3778250 h 3778250"/>
              <a:gd name="connsiteX4" fmla="*/ 0 w 9144000"/>
              <a:gd name="connsiteY4" fmla="*/ 3778250 h 3778250"/>
              <a:gd name="connsiteX5" fmla="*/ 0 w 9144000"/>
              <a:gd name="connsiteY5" fmla="*/ 0 h 3778250"/>
              <a:gd name="connsiteX0" fmla="*/ 0 w 9144000"/>
              <a:gd name="connsiteY0" fmla="*/ 0 h 3778250"/>
              <a:gd name="connsiteX1" fmla="*/ 9135381 w 9144000"/>
              <a:gd name="connsiteY1" fmla="*/ 8627 h 3778250"/>
              <a:gd name="connsiteX2" fmla="*/ 9144000 w 9144000"/>
              <a:gd name="connsiteY2" fmla="*/ 629721 h 3778250"/>
              <a:gd name="connsiteX3" fmla="*/ 7867290 w 9144000"/>
              <a:gd name="connsiteY3" fmla="*/ 3752371 h 3778250"/>
              <a:gd name="connsiteX4" fmla="*/ 0 w 9144000"/>
              <a:gd name="connsiteY4" fmla="*/ 3778250 h 3778250"/>
              <a:gd name="connsiteX5" fmla="*/ 0 w 9144000"/>
              <a:gd name="connsiteY5" fmla="*/ 0 h 3778250"/>
              <a:gd name="connsiteX0" fmla="*/ 0 w 9135381"/>
              <a:gd name="connsiteY0" fmla="*/ 0 h 3778250"/>
              <a:gd name="connsiteX1" fmla="*/ 9135381 w 9135381"/>
              <a:gd name="connsiteY1" fmla="*/ 8627 h 3778250"/>
              <a:gd name="connsiteX2" fmla="*/ 9135373 w 9135381"/>
              <a:gd name="connsiteY2" fmla="*/ 2191102 h 3778250"/>
              <a:gd name="connsiteX3" fmla="*/ 7867290 w 9135381"/>
              <a:gd name="connsiteY3" fmla="*/ 3752371 h 3778250"/>
              <a:gd name="connsiteX4" fmla="*/ 0 w 9135381"/>
              <a:gd name="connsiteY4" fmla="*/ 3778250 h 3778250"/>
              <a:gd name="connsiteX5" fmla="*/ 0 w 9135381"/>
              <a:gd name="connsiteY5" fmla="*/ 0 h 3778250"/>
              <a:gd name="connsiteX0" fmla="*/ 0 w 9135381"/>
              <a:gd name="connsiteY0" fmla="*/ 0 h 3786876"/>
              <a:gd name="connsiteX1" fmla="*/ 9135381 w 9135381"/>
              <a:gd name="connsiteY1" fmla="*/ 8627 h 3786876"/>
              <a:gd name="connsiteX2" fmla="*/ 9135373 w 9135381"/>
              <a:gd name="connsiteY2" fmla="*/ 2191102 h 3786876"/>
              <a:gd name="connsiteX3" fmla="*/ 8289984 w 9135381"/>
              <a:gd name="connsiteY3" fmla="*/ 3786876 h 3786876"/>
              <a:gd name="connsiteX4" fmla="*/ 0 w 9135381"/>
              <a:gd name="connsiteY4" fmla="*/ 3778250 h 3786876"/>
              <a:gd name="connsiteX5" fmla="*/ 0 w 9135381"/>
              <a:gd name="connsiteY5" fmla="*/ 0 h 3786876"/>
              <a:gd name="connsiteX0" fmla="*/ 0 w 9143999"/>
              <a:gd name="connsiteY0" fmla="*/ 0 h 3786876"/>
              <a:gd name="connsiteX1" fmla="*/ 9135381 w 9143999"/>
              <a:gd name="connsiteY1" fmla="*/ 8627 h 3786876"/>
              <a:gd name="connsiteX2" fmla="*/ 9143999 w 9143999"/>
              <a:gd name="connsiteY2" fmla="*/ 2147970 h 3786876"/>
              <a:gd name="connsiteX3" fmla="*/ 8289984 w 9143999"/>
              <a:gd name="connsiteY3" fmla="*/ 3786876 h 3786876"/>
              <a:gd name="connsiteX4" fmla="*/ 0 w 9143999"/>
              <a:gd name="connsiteY4" fmla="*/ 3778250 h 3786876"/>
              <a:gd name="connsiteX5" fmla="*/ 0 w 9143999"/>
              <a:gd name="connsiteY5" fmla="*/ 0 h 3786876"/>
              <a:gd name="connsiteX0" fmla="*/ 0 w 9139334"/>
              <a:gd name="connsiteY0" fmla="*/ 0 h 3786876"/>
              <a:gd name="connsiteX1" fmla="*/ 9135381 w 9139334"/>
              <a:gd name="connsiteY1" fmla="*/ 8627 h 3786876"/>
              <a:gd name="connsiteX2" fmla="*/ 9139334 w 9139334"/>
              <a:gd name="connsiteY2" fmla="*/ 2199288 h 3786876"/>
              <a:gd name="connsiteX3" fmla="*/ 8289984 w 9139334"/>
              <a:gd name="connsiteY3" fmla="*/ 3786876 h 3786876"/>
              <a:gd name="connsiteX4" fmla="*/ 0 w 9139334"/>
              <a:gd name="connsiteY4" fmla="*/ 3778250 h 3786876"/>
              <a:gd name="connsiteX5" fmla="*/ 0 w 9139334"/>
              <a:gd name="connsiteY5" fmla="*/ 0 h 3786876"/>
              <a:gd name="connsiteX0" fmla="*/ 0 w 9140046"/>
              <a:gd name="connsiteY0" fmla="*/ 0 h 3786876"/>
              <a:gd name="connsiteX1" fmla="*/ 9140046 w 9140046"/>
              <a:gd name="connsiteY1" fmla="*/ 3962 h 3786876"/>
              <a:gd name="connsiteX2" fmla="*/ 9139334 w 9140046"/>
              <a:gd name="connsiteY2" fmla="*/ 2199288 h 3786876"/>
              <a:gd name="connsiteX3" fmla="*/ 8289984 w 9140046"/>
              <a:gd name="connsiteY3" fmla="*/ 3786876 h 3786876"/>
              <a:gd name="connsiteX4" fmla="*/ 0 w 9140046"/>
              <a:gd name="connsiteY4" fmla="*/ 3778250 h 3786876"/>
              <a:gd name="connsiteX5" fmla="*/ 0 w 9140046"/>
              <a:gd name="connsiteY5" fmla="*/ 0 h 3786876"/>
              <a:gd name="connsiteX0" fmla="*/ 0 w 9140046"/>
              <a:gd name="connsiteY0" fmla="*/ 0 h 3786876"/>
              <a:gd name="connsiteX1" fmla="*/ 9140046 w 9140046"/>
              <a:gd name="connsiteY1" fmla="*/ 3962 h 3786876"/>
              <a:gd name="connsiteX2" fmla="*/ 9139334 w 9140046"/>
              <a:gd name="connsiteY2" fmla="*/ 2199288 h 3786876"/>
              <a:gd name="connsiteX3" fmla="*/ 8289984 w 9140046"/>
              <a:gd name="connsiteY3" fmla="*/ 3786876 h 3786876"/>
              <a:gd name="connsiteX4" fmla="*/ 0 w 9140046"/>
              <a:gd name="connsiteY4" fmla="*/ 3778250 h 3786876"/>
              <a:gd name="connsiteX5" fmla="*/ 0 w 9140046"/>
              <a:gd name="connsiteY5" fmla="*/ 0 h 3786876"/>
              <a:gd name="connsiteX0" fmla="*/ 0 w 9140046"/>
              <a:gd name="connsiteY0" fmla="*/ 0 h 3787580"/>
              <a:gd name="connsiteX1" fmla="*/ 9140046 w 9140046"/>
              <a:gd name="connsiteY1" fmla="*/ 3962 h 3787580"/>
              <a:gd name="connsiteX2" fmla="*/ 9139334 w 9140046"/>
              <a:gd name="connsiteY2" fmla="*/ 2199288 h 3787580"/>
              <a:gd name="connsiteX3" fmla="*/ 8289984 w 9140046"/>
              <a:gd name="connsiteY3" fmla="*/ 3786876 h 3787580"/>
              <a:gd name="connsiteX4" fmla="*/ 0 w 9140046"/>
              <a:gd name="connsiteY4" fmla="*/ 3787580 h 3787580"/>
              <a:gd name="connsiteX5" fmla="*/ 0 w 9140046"/>
              <a:gd name="connsiteY5" fmla="*/ 0 h 3787580"/>
              <a:gd name="connsiteX0" fmla="*/ 0 w 9140046"/>
              <a:gd name="connsiteY0" fmla="*/ 0 h 3803303"/>
              <a:gd name="connsiteX1" fmla="*/ 9140046 w 9140046"/>
              <a:gd name="connsiteY1" fmla="*/ 3962 h 3803303"/>
              <a:gd name="connsiteX2" fmla="*/ 9139334 w 9140046"/>
              <a:gd name="connsiteY2" fmla="*/ 2199288 h 3803303"/>
              <a:gd name="connsiteX3" fmla="*/ 8268082 w 9140046"/>
              <a:gd name="connsiteY3" fmla="*/ 3803303 h 3803303"/>
              <a:gd name="connsiteX4" fmla="*/ 0 w 9140046"/>
              <a:gd name="connsiteY4" fmla="*/ 3787580 h 3803303"/>
              <a:gd name="connsiteX5" fmla="*/ 0 w 9140046"/>
              <a:gd name="connsiteY5" fmla="*/ 0 h 3803303"/>
              <a:gd name="connsiteX0" fmla="*/ 0 w 9145522"/>
              <a:gd name="connsiteY0" fmla="*/ 6989 h 3810292"/>
              <a:gd name="connsiteX1" fmla="*/ 9145522 w 9145522"/>
              <a:gd name="connsiteY1" fmla="*/ 0 h 3810292"/>
              <a:gd name="connsiteX2" fmla="*/ 9139334 w 9145522"/>
              <a:gd name="connsiteY2" fmla="*/ 2206277 h 3810292"/>
              <a:gd name="connsiteX3" fmla="*/ 8268082 w 9145522"/>
              <a:gd name="connsiteY3" fmla="*/ 3810292 h 3810292"/>
              <a:gd name="connsiteX4" fmla="*/ 0 w 9145522"/>
              <a:gd name="connsiteY4" fmla="*/ 3794569 h 3810292"/>
              <a:gd name="connsiteX5" fmla="*/ 0 w 9145522"/>
              <a:gd name="connsiteY5" fmla="*/ 6989 h 3810292"/>
              <a:gd name="connsiteX0" fmla="*/ 0 w 9145522"/>
              <a:gd name="connsiteY0" fmla="*/ 6989 h 3810292"/>
              <a:gd name="connsiteX1" fmla="*/ 9145522 w 9145522"/>
              <a:gd name="connsiteY1" fmla="*/ 0 h 3810292"/>
              <a:gd name="connsiteX2" fmla="*/ 9139334 w 9145522"/>
              <a:gd name="connsiteY2" fmla="*/ 2206277 h 3810292"/>
              <a:gd name="connsiteX3" fmla="*/ 8268082 w 9145522"/>
              <a:gd name="connsiteY3" fmla="*/ 3810292 h 3810292"/>
              <a:gd name="connsiteX4" fmla="*/ 0 w 9145522"/>
              <a:gd name="connsiteY4" fmla="*/ 3794569 h 3810292"/>
              <a:gd name="connsiteX5" fmla="*/ 0 w 9145522"/>
              <a:gd name="connsiteY5" fmla="*/ 6989 h 3810292"/>
              <a:gd name="connsiteX0" fmla="*/ 0 w 9145522"/>
              <a:gd name="connsiteY0" fmla="*/ 6989 h 3810292"/>
              <a:gd name="connsiteX1" fmla="*/ 9145522 w 9145522"/>
              <a:gd name="connsiteY1" fmla="*/ 0 h 3810292"/>
              <a:gd name="connsiteX2" fmla="*/ 9139334 w 9145522"/>
              <a:gd name="connsiteY2" fmla="*/ 2206277 h 3810292"/>
              <a:gd name="connsiteX3" fmla="*/ 8268082 w 9145522"/>
              <a:gd name="connsiteY3" fmla="*/ 3810292 h 3810292"/>
              <a:gd name="connsiteX4" fmla="*/ 0 w 9145522"/>
              <a:gd name="connsiteY4" fmla="*/ 3794569 h 3810292"/>
              <a:gd name="connsiteX5" fmla="*/ 0 w 9145522"/>
              <a:gd name="connsiteY5" fmla="*/ 6989 h 3810292"/>
              <a:gd name="connsiteX0" fmla="*/ 6902 w 9145522"/>
              <a:gd name="connsiteY0" fmla="*/ 3538 h 3810292"/>
              <a:gd name="connsiteX1" fmla="*/ 9145522 w 9145522"/>
              <a:gd name="connsiteY1" fmla="*/ 0 h 3810292"/>
              <a:gd name="connsiteX2" fmla="*/ 9139334 w 9145522"/>
              <a:gd name="connsiteY2" fmla="*/ 2206277 h 3810292"/>
              <a:gd name="connsiteX3" fmla="*/ 8268082 w 9145522"/>
              <a:gd name="connsiteY3" fmla="*/ 3810292 h 3810292"/>
              <a:gd name="connsiteX4" fmla="*/ 0 w 9145522"/>
              <a:gd name="connsiteY4" fmla="*/ 3794569 h 3810292"/>
              <a:gd name="connsiteX5" fmla="*/ 6902 w 9145522"/>
              <a:gd name="connsiteY5" fmla="*/ 3538 h 3810292"/>
              <a:gd name="connsiteX0" fmla="*/ 664 w 9146185"/>
              <a:gd name="connsiteY0" fmla="*/ 2139 h 3812343"/>
              <a:gd name="connsiteX1" fmla="*/ 9146185 w 9146185"/>
              <a:gd name="connsiteY1" fmla="*/ 2051 h 3812343"/>
              <a:gd name="connsiteX2" fmla="*/ 9139997 w 9146185"/>
              <a:gd name="connsiteY2" fmla="*/ 2208328 h 3812343"/>
              <a:gd name="connsiteX3" fmla="*/ 8268745 w 9146185"/>
              <a:gd name="connsiteY3" fmla="*/ 3812343 h 3812343"/>
              <a:gd name="connsiteX4" fmla="*/ 663 w 9146185"/>
              <a:gd name="connsiteY4" fmla="*/ 3796620 h 3812343"/>
              <a:gd name="connsiteX5" fmla="*/ 664 w 9146185"/>
              <a:gd name="connsiteY5" fmla="*/ 2139 h 3812343"/>
              <a:gd name="connsiteX0" fmla="*/ 664 w 9146185"/>
              <a:gd name="connsiteY0" fmla="*/ 2139 h 3796620"/>
              <a:gd name="connsiteX1" fmla="*/ 9146185 w 9146185"/>
              <a:gd name="connsiteY1" fmla="*/ 2051 h 3796620"/>
              <a:gd name="connsiteX2" fmla="*/ 9139997 w 9146185"/>
              <a:gd name="connsiteY2" fmla="*/ 2208328 h 3796620"/>
              <a:gd name="connsiteX3" fmla="*/ 8284620 w 9146185"/>
              <a:gd name="connsiteY3" fmla="*/ 3796468 h 3796620"/>
              <a:gd name="connsiteX4" fmla="*/ 663 w 9146185"/>
              <a:gd name="connsiteY4" fmla="*/ 3796620 h 3796620"/>
              <a:gd name="connsiteX5" fmla="*/ 664 w 9146185"/>
              <a:gd name="connsiteY5" fmla="*/ 2139 h 3796620"/>
              <a:gd name="connsiteX0" fmla="*/ 664 w 9146347"/>
              <a:gd name="connsiteY0" fmla="*/ 2139 h 3796620"/>
              <a:gd name="connsiteX1" fmla="*/ 9146185 w 9146347"/>
              <a:gd name="connsiteY1" fmla="*/ 2051 h 3796620"/>
              <a:gd name="connsiteX2" fmla="*/ 9146347 w 9146347"/>
              <a:gd name="connsiteY2" fmla="*/ 2189278 h 3796620"/>
              <a:gd name="connsiteX3" fmla="*/ 8284620 w 9146347"/>
              <a:gd name="connsiteY3" fmla="*/ 3796468 h 3796620"/>
              <a:gd name="connsiteX4" fmla="*/ 663 w 9146347"/>
              <a:gd name="connsiteY4" fmla="*/ 3796620 h 3796620"/>
              <a:gd name="connsiteX5" fmla="*/ 664 w 9146347"/>
              <a:gd name="connsiteY5" fmla="*/ 2139 h 3796620"/>
              <a:gd name="connsiteX0" fmla="*/ 664 w 9152535"/>
              <a:gd name="connsiteY0" fmla="*/ 6438 h 3800919"/>
              <a:gd name="connsiteX1" fmla="*/ 9152535 w 9152535"/>
              <a:gd name="connsiteY1" fmla="*/ 0 h 3800919"/>
              <a:gd name="connsiteX2" fmla="*/ 9146347 w 9152535"/>
              <a:gd name="connsiteY2" fmla="*/ 2193577 h 3800919"/>
              <a:gd name="connsiteX3" fmla="*/ 8284620 w 9152535"/>
              <a:gd name="connsiteY3" fmla="*/ 3800767 h 3800919"/>
              <a:gd name="connsiteX4" fmla="*/ 663 w 9152535"/>
              <a:gd name="connsiteY4" fmla="*/ 3800919 h 3800919"/>
              <a:gd name="connsiteX5" fmla="*/ 664 w 9152535"/>
              <a:gd name="connsiteY5" fmla="*/ 6438 h 380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2535" h="3800919">
                <a:moveTo>
                  <a:pt x="664" y="6438"/>
                </a:moveTo>
                <a:cubicBezTo>
                  <a:pt x="440543" y="657"/>
                  <a:pt x="6104028" y="2330"/>
                  <a:pt x="9152535" y="0"/>
                </a:cubicBezTo>
                <a:cubicBezTo>
                  <a:pt x="9152532" y="727492"/>
                  <a:pt x="9146350" y="1466085"/>
                  <a:pt x="9146347" y="2193577"/>
                </a:cubicBezTo>
                <a:lnTo>
                  <a:pt x="8284620" y="3800767"/>
                </a:lnTo>
                <a:lnTo>
                  <a:pt x="663" y="3800919"/>
                </a:lnTo>
                <a:cubicBezTo>
                  <a:pt x="2964" y="2537242"/>
                  <a:pt x="-1637" y="1270115"/>
                  <a:pt x="664" y="6438"/>
                </a:cubicBezTo>
                <a:close/>
              </a:path>
            </a:pathLst>
          </a:custGeom>
        </p:spPr>
        <p:txBody>
          <a:bodyPr/>
          <a:lstStyle/>
          <a:p>
            <a:endParaRPr lang="en-US"/>
          </a:p>
        </p:txBody>
      </p:sp>
      <p:sp>
        <p:nvSpPr>
          <p:cNvPr id="12" name="Freeform: Shape 11">
            <a:extLst>
              <a:ext uri="{FF2B5EF4-FFF2-40B4-BE49-F238E27FC236}">
                <a16:creationId xmlns:a16="http://schemas.microsoft.com/office/drawing/2014/main" id="{580706EC-C922-43DA-A177-E8615057FC95}"/>
              </a:ext>
            </a:extLst>
          </p:cNvPr>
          <p:cNvSpPr/>
          <p:nvPr userDrawn="1"/>
        </p:nvSpPr>
        <p:spPr bwMode="white">
          <a:xfrm>
            <a:off x="0" y="2194331"/>
            <a:ext cx="9144000" cy="2964504"/>
          </a:xfrm>
          <a:custGeom>
            <a:avLst/>
            <a:gdLst>
              <a:gd name="connsiteX0" fmla="*/ 9144000 w 9144000"/>
              <a:gd name="connsiteY0" fmla="*/ 0 h 2964504"/>
              <a:gd name="connsiteX1" fmla="*/ 9144000 w 9144000"/>
              <a:gd name="connsiteY1" fmla="*/ 1592904 h 2964504"/>
              <a:gd name="connsiteX2" fmla="*/ 9144000 w 9144000"/>
              <a:gd name="connsiteY2" fmla="*/ 2964504 h 2964504"/>
              <a:gd name="connsiteX3" fmla="*/ 0 w 9144000"/>
              <a:gd name="connsiteY3" fmla="*/ 2964504 h 2964504"/>
              <a:gd name="connsiteX4" fmla="*/ 0 w 9144000"/>
              <a:gd name="connsiteY4" fmla="*/ 1592904 h 2964504"/>
              <a:gd name="connsiteX5" fmla="*/ 8287966 w 9144000"/>
              <a:gd name="connsiteY5" fmla="*/ 1592904 h 296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964504">
                <a:moveTo>
                  <a:pt x="9144000" y="0"/>
                </a:moveTo>
                <a:lnTo>
                  <a:pt x="9144000" y="1592904"/>
                </a:lnTo>
                <a:lnTo>
                  <a:pt x="9144000" y="2964504"/>
                </a:lnTo>
                <a:lnTo>
                  <a:pt x="0" y="2964504"/>
                </a:lnTo>
                <a:lnTo>
                  <a:pt x="0" y="1592904"/>
                </a:lnTo>
                <a:lnTo>
                  <a:pt x="8287966" y="159290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Picture Placeholder 5">
            <a:extLst>
              <a:ext uri="{FF2B5EF4-FFF2-40B4-BE49-F238E27FC236}">
                <a16:creationId xmlns:a16="http://schemas.microsoft.com/office/drawing/2014/main" id="{2FFE7744-A8B0-466D-B301-1EAEE39B7493}"/>
              </a:ext>
            </a:extLst>
          </p:cNvPr>
          <p:cNvSpPr>
            <a:spLocks noGrp="1"/>
          </p:cNvSpPr>
          <p:nvPr>
            <p:ph type="pic" sz="quarter" idx="12" hasCustomPrompt="1"/>
          </p:nvPr>
        </p:nvSpPr>
        <p:spPr>
          <a:xfrm>
            <a:off x="2347913" y="4319588"/>
            <a:ext cx="1263650" cy="298450"/>
          </a:xfrm>
        </p:spPr>
        <p:txBody>
          <a:bodyPr/>
          <a:lstStyle>
            <a:lvl1pPr marL="0" indent="0">
              <a:buNone/>
              <a:defRPr sz="1200"/>
            </a:lvl1pPr>
          </a:lstStyle>
          <a:p>
            <a:r>
              <a:rPr lang="en-US" dirty="0"/>
              <a:t>BRAND LOGO</a:t>
            </a:r>
            <a:endParaRPr lang="en-CA" dirty="0"/>
          </a:p>
        </p:txBody>
      </p:sp>
      <p:sp>
        <p:nvSpPr>
          <p:cNvPr id="8" name="Title Placeholder 1">
            <a:extLst>
              <a:ext uri="{FF2B5EF4-FFF2-40B4-BE49-F238E27FC236}">
                <a16:creationId xmlns:a16="http://schemas.microsoft.com/office/drawing/2014/main" id="{1DE239AE-A166-7445-97DE-DC95949F4713}"/>
              </a:ext>
            </a:extLst>
          </p:cNvPr>
          <p:cNvSpPr>
            <a:spLocks noGrp="1"/>
          </p:cNvSpPr>
          <p:nvPr userDrawn="1">
            <p:ph type="title" hasCustomPrompt="1"/>
          </p:nvPr>
        </p:nvSpPr>
        <p:spPr>
          <a:xfrm>
            <a:off x="3761123" y="4180327"/>
            <a:ext cx="4873720" cy="297980"/>
          </a:xfrm>
          <a:prstGeom prst="rect">
            <a:avLst/>
          </a:prstGeom>
        </p:spPr>
        <p:txBody>
          <a:bodyPr vert="horz" lIns="91440" tIns="45720" rIns="91440" bIns="45720" rtlCol="0" anchor="ctr">
            <a:noAutofit/>
          </a:bodyPr>
          <a:lstStyle>
            <a:lvl1pPr>
              <a:defRPr sz="1400" cap="all" baseline="0">
                <a:solidFill>
                  <a:schemeClr val="tx2"/>
                </a:solidFill>
              </a:defRPr>
            </a:lvl1pPr>
          </a:lstStyle>
          <a:p>
            <a:r>
              <a:rPr lang="en-US" dirty="0"/>
              <a:t>CLICK TO ADD PRESENTATION TITLE</a:t>
            </a:r>
          </a:p>
        </p:txBody>
      </p:sp>
      <p:sp>
        <p:nvSpPr>
          <p:cNvPr id="3" name="Text Placeholder 2">
            <a:extLst>
              <a:ext uri="{FF2B5EF4-FFF2-40B4-BE49-F238E27FC236}">
                <a16:creationId xmlns:a16="http://schemas.microsoft.com/office/drawing/2014/main" id="{096C4048-A3FE-0042-BDFC-5A69E377A099}"/>
              </a:ext>
            </a:extLst>
          </p:cNvPr>
          <p:cNvSpPr>
            <a:spLocks noGrp="1"/>
          </p:cNvSpPr>
          <p:nvPr userDrawn="1">
            <p:ph type="body" sz="quarter" idx="10" hasCustomPrompt="1"/>
          </p:nvPr>
        </p:nvSpPr>
        <p:spPr>
          <a:xfrm>
            <a:off x="3761895" y="4478338"/>
            <a:ext cx="4262437" cy="297980"/>
          </a:xfrm>
          <a:prstGeom prst="rect">
            <a:avLst/>
          </a:prstGeom>
        </p:spPr>
        <p:txBody>
          <a:bodyPr/>
          <a:lstStyle>
            <a:lvl1pPr marL="0" indent="0">
              <a:buNone/>
              <a:defRPr sz="1100">
                <a:solidFill>
                  <a:srgbClr val="A2AAAD"/>
                </a:solidFill>
              </a:defRPr>
            </a:lvl1pPr>
          </a:lstStyle>
          <a:p>
            <a:pPr lvl="0"/>
            <a:r>
              <a:rPr lang="en-US" dirty="0"/>
              <a:t>Presenter Name / Position Title / Date</a:t>
            </a:r>
          </a:p>
        </p:txBody>
      </p:sp>
      <p:cxnSp>
        <p:nvCxnSpPr>
          <p:cNvPr id="4" name="Straight Connector 3">
            <a:extLst>
              <a:ext uri="{FF2B5EF4-FFF2-40B4-BE49-F238E27FC236}">
                <a16:creationId xmlns:a16="http://schemas.microsoft.com/office/drawing/2014/main" id="{99B88F25-CC92-324D-8E03-5D4EF7C6D685}"/>
              </a:ext>
            </a:extLst>
          </p:cNvPr>
          <p:cNvCxnSpPr>
            <a:cxnSpLocks/>
          </p:cNvCxnSpPr>
          <p:nvPr userDrawn="1"/>
        </p:nvCxnSpPr>
        <p:spPr>
          <a:xfrm>
            <a:off x="2164520" y="4147231"/>
            <a:ext cx="0" cy="662152"/>
          </a:xfrm>
          <a:prstGeom prst="line">
            <a:avLst/>
          </a:prstGeom>
          <a:ln w="19050">
            <a:solidFill>
              <a:srgbClr val="A2AAAD"/>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5F26326C-3E1B-B448-AC0A-B475EABF4945}"/>
              </a:ext>
            </a:extLst>
          </p:cNvPr>
          <p:cNvGrpSpPr/>
          <p:nvPr userDrawn="1"/>
        </p:nvGrpSpPr>
        <p:grpSpPr>
          <a:xfrm>
            <a:off x="644860" y="4310212"/>
            <a:ext cx="1370085" cy="281086"/>
            <a:chOff x="3587766" y="2914650"/>
            <a:chExt cx="5014294" cy="1028736"/>
          </a:xfrm>
        </p:grpSpPr>
        <p:sp>
          <p:nvSpPr>
            <p:cNvPr id="37" name="Freeform 36">
              <a:extLst>
                <a:ext uri="{FF2B5EF4-FFF2-40B4-BE49-F238E27FC236}">
                  <a16:creationId xmlns:a16="http://schemas.microsoft.com/office/drawing/2014/main" id="{1C4B4C02-E6DA-B747-A3EF-E5E2122A9921}"/>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29E79F91-8034-0943-8886-63995F8325BB}"/>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2F0C7545-907B-204A-9A97-440E361A6161}"/>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A389ECDA-030A-D943-8D5B-63CD68CA7FB8}"/>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CFE75BF-5492-E647-9219-DFC2B1B09277}"/>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722DE8B-514C-1B4C-8249-A4A720E4C115}"/>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EEC83EA5-E448-C349-8164-8B52B55D7181}"/>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148122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ltair + Brand (Title + Subtitle)">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E7A8FC9D-CF14-7C4F-B951-1BF383E4FE15}"/>
              </a:ext>
            </a:extLst>
          </p:cNvPr>
          <p:cNvSpPr>
            <a:spLocks noGrp="1"/>
          </p:cNvSpPr>
          <p:nvPr>
            <p:ph type="pic" sz="quarter" idx="11"/>
          </p:nvPr>
        </p:nvSpPr>
        <p:spPr>
          <a:xfrm>
            <a:off x="-2186" y="-6352"/>
            <a:ext cx="9152535" cy="3800919"/>
          </a:xfrm>
          <a:custGeom>
            <a:avLst/>
            <a:gdLst>
              <a:gd name="connsiteX0" fmla="*/ 0 w 9144000"/>
              <a:gd name="connsiteY0" fmla="*/ 0 h 3778250"/>
              <a:gd name="connsiteX1" fmla="*/ 8514279 w 9144000"/>
              <a:gd name="connsiteY1" fmla="*/ 0 h 3778250"/>
              <a:gd name="connsiteX2" fmla="*/ 9144000 w 9144000"/>
              <a:gd name="connsiteY2" fmla="*/ 629721 h 3778250"/>
              <a:gd name="connsiteX3" fmla="*/ 9144000 w 9144000"/>
              <a:gd name="connsiteY3" fmla="*/ 3778250 h 3778250"/>
              <a:gd name="connsiteX4" fmla="*/ 0 w 9144000"/>
              <a:gd name="connsiteY4" fmla="*/ 3778250 h 3778250"/>
              <a:gd name="connsiteX5" fmla="*/ 0 w 9144000"/>
              <a:gd name="connsiteY5" fmla="*/ 0 h 3778250"/>
              <a:gd name="connsiteX0" fmla="*/ 0 w 9144000"/>
              <a:gd name="connsiteY0" fmla="*/ 0 h 3778250"/>
              <a:gd name="connsiteX1" fmla="*/ 9135381 w 9144000"/>
              <a:gd name="connsiteY1" fmla="*/ 8627 h 3778250"/>
              <a:gd name="connsiteX2" fmla="*/ 9144000 w 9144000"/>
              <a:gd name="connsiteY2" fmla="*/ 629721 h 3778250"/>
              <a:gd name="connsiteX3" fmla="*/ 9144000 w 9144000"/>
              <a:gd name="connsiteY3" fmla="*/ 3778250 h 3778250"/>
              <a:gd name="connsiteX4" fmla="*/ 0 w 9144000"/>
              <a:gd name="connsiteY4" fmla="*/ 3778250 h 3778250"/>
              <a:gd name="connsiteX5" fmla="*/ 0 w 9144000"/>
              <a:gd name="connsiteY5" fmla="*/ 0 h 3778250"/>
              <a:gd name="connsiteX0" fmla="*/ 0 w 9144000"/>
              <a:gd name="connsiteY0" fmla="*/ 0 h 3778250"/>
              <a:gd name="connsiteX1" fmla="*/ 9135381 w 9144000"/>
              <a:gd name="connsiteY1" fmla="*/ 8627 h 3778250"/>
              <a:gd name="connsiteX2" fmla="*/ 9144000 w 9144000"/>
              <a:gd name="connsiteY2" fmla="*/ 629721 h 3778250"/>
              <a:gd name="connsiteX3" fmla="*/ 7867290 w 9144000"/>
              <a:gd name="connsiteY3" fmla="*/ 3752371 h 3778250"/>
              <a:gd name="connsiteX4" fmla="*/ 0 w 9144000"/>
              <a:gd name="connsiteY4" fmla="*/ 3778250 h 3778250"/>
              <a:gd name="connsiteX5" fmla="*/ 0 w 9144000"/>
              <a:gd name="connsiteY5" fmla="*/ 0 h 3778250"/>
              <a:gd name="connsiteX0" fmla="*/ 0 w 9135381"/>
              <a:gd name="connsiteY0" fmla="*/ 0 h 3778250"/>
              <a:gd name="connsiteX1" fmla="*/ 9135381 w 9135381"/>
              <a:gd name="connsiteY1" fmla="*/ 8627 h 3778250"/>
              <a:gd name="connsiteX2" fmla="*/ 9135373 w 9135381"/>
              <a:gd name="connsiteY2" fmla="*/ 2191102 h 3778250"/>
              <a:gd name="connsiteX3" fmla="*/ 7867290 w 9135381"/>
              <a:gd name="connsiteY3" fmla="*/ 3752371 h 3778250"/>
              <a:gd name="connsiteX4" fmla="*/ 0 w 9135381"/>
              <a:gd name="connsiteY4" fmla="*/ 3778250 h 3778250"/>
              <a:gd name="connsiteX5" fmla="*/ 0 w 9135381"/>
              <a:gd name="connsiteY5" fmla="*/ 0 h 3778250"/>
              <a:gd name="connsiteX0" fmla="*/ 0 w 9135381"/>
              <a:gd name="connsiteY0" fmla="*/ 0 h 3786876"/>
              <a:gd name="connsiteX1" fmla="*/ 9135381 w 9135381"/>
              <a:gd name="connsiteY1" fmla="*/ 8627 h 3786876"/>
              <a:gd name="connsiteX2" fmla="*/ 9135373 w 9135381"/>
              <a:gd name="connsiteY2" fmla="*/ 2191102 h 3786876"/>
              <a:gd name="connsiteX3" fmla="*/ 8289984 w 9135381"/>
              <a:gd name="connsiteY3" fmla="*/ 3786876 h 3786876"/>
              <a:gd name="connsiteX4" fmla="*/ 0 w 9135381"/>
              <a:gd name="connsiteY4" fmla="*/ 3778250 h 3786876"/>
              <a:gd name="connsiteX5" fmla="*/ 0 w 9135381"/>
              <a:gd name="connsiteY5" fmla="*/ 0 h 3786876"/>
              <a:gd name="connsiteX0" fmla="*/ 0 w 9143999"/>
              <a:gd name="connsiteY0" fmla="*/ 0 h 3786876"/>
              <a:gd name="connsiteX1" fmla="*/ 9135381 w 9143999"/>
              <a:gd name="connsiteY1" fmla="*/ 8627 h 3786876"/>
              <a:gd name="connsiteX2" fmla="*/ 9143999 w 9143999"/>
              <a:gd name="connsiteY2" fmla="*/ 2147970 h 3786876"/>
              <a:gd name="connsiteX3" fmla="*/ 8289984 w 9143999"/>
              <a:gd name="connsiteY3" fmla="*/ 3786876 h 3786876"/>
              <a:gd name="connsiteX4" fmla="*/ 0 w 9143999"/>
              <a:gd name="connsiteY4" fmla="*/ 3778250 h 3786876"/>
              <a:gd name="connsiteX5" fmla="*/ 0 w 9143999"/>
              <a:gd name="connsiteY5" fmla="*/ 0 h 3786876"/>
              <a:gd name="connsiteX0" fmla="*/ 0 w 9139334"/>
              <a:gd name="connsiteY0" fmla="*/ 0 h 3786876"/>
              <a:gd name="connsiteX1" fmla="*/ 9135381 w 9139334"/>
              <a:gd name="connsiteY1" fmla="*/ 8627 h 3786876"/>
              <a:gd name="connsiteX2" fmla="*/ 9139334 w 9139334"/>
              <a:gd name="connsiteY2" fmla="*/ 2199288 h 3786876"/>
              <a:gd name="connsiteX3" fmla="*/ 8289984 w 9139334"/>
              <a:gd name="connsiteY3" fmla="*/ 3786876 h 3786876"/>
              <a:gd name="connsiteX4" fmla="*/ 0 w 9139334"/>
              <a:gd name="connsiteY4" fmla="*/ 3778250 h 3786876"/>
              <a:gd name="connsiteX5" fmla="*/ 0 w 9139334"/>
              <a:gd name="connsiteY5" fmla="*/ 0 h 3786876"/>
              <a:gd name="connsiteX0" fmla="*/ 0 w 9140046"/>
              <a:gd name="connsiteY0" fmla="*/ 0 h 3786876"/>
              <a:gd name="connsiteX1" fmla="*/ 9140046 w 9140046"/>
              <a:gd name="connsiteY1" fmla="*/ 3962 h 3786876"/>
              <a:gd name="connsiteX2" fmla="*/ 9139334 w 9140046"/>
              <a:gd name="connsiteY2" fmla="*/ 2199288 h 3786876"/>
              <a:gd name="connsiteX3" fmla="*/ 8289984 w 9140046"/>
              <a:gd name="connsiteY3" fmla="*/ 3786876 h 3786876"/>
              <a:gd name="connsiteX4" fmla="*/ 0 w 9140046"/>
              <a:gd name="connsiteY4" fmla="*/ 3778250 h 3786876"/>
              <a:gd name="connsiteX5" fmla="*/ 0 w 9140046"/>
              <a:gd name="connsiteY5" fmla="*/ 0 h 3786876"/>
              <a:gd name="connsiteX0" fmla="*/ 0 w 9140046"/>
              <a:gd name="connsiteY0" fmla="*/ 0 h 3786876"/>
              <a:gd name="connsiteX1" fmla="*/ 9140046 w 9140046"/>
              <a:gd name="connsiteY1" fmla="*/ 3962 h 3786876"/>
              <a:gd name="connsiteX2" fmla="*/ 9139334 w 9140046"/>
              <a:gd name="connsiteY2" fmla="*/ 2199288 h 3786876"/>
              <a:gd name="connsiteX3" fmla="*/ 8289984 w 9140046"/>
              <a:gd name="connsiteY3" fmla="*/ 3786876 h 3786876"/>
              <a:gd name="connsiteX4" fmla="*/ 0 w 9140046"/>
              <a:gd name="connsiteY4" fmla="*/ 3778250 h 3786876"/>
              <a:gd name="connsiteX5" fmla="*/ 0 w 9140046"/>
              <a:gd name="connsiteY5" fmla="*/ 0 h 3786876"/>
              <a:gd name="connsiteX0" fmla="*/ 0 w 9140046"/>
              <a:gd name="connsiteY0" fmla="*/ 0 h 3787580"/>
              <a:gd name="connsiteX1" fmla="*/ 9140046 w 9140046"/>
              <a:gd name="connsiteY1" fmla="*/ 3962 h 3787580"/>
              <a:gd name="connsiteX2" fmla="*/ 9139334 w 9140046"/>
              <a:gd name="connsiteY2" fmla="*/ 2199288 h 3787580"/>
              <a:gd name="connsiteX3" fmla="*/ 8289984 w 9140046"/>
              <a:gd name="connsiteY3" fmla="*/ 3786876 h 3787580"/>
              <a:gd name="connsiteX4" fmla="*/ 0 w 9140046"/>
              <a:gd name="connsiteY4" fmla="*/ 3787580 h 3787580"/>
              <a:gd name="connsiteX5" fmla="*/ 0 w 9140046"/>
              <a:gd name="connsiteY5" fmla="*/ 0 h 3787580"/>
              <a:gd name="connsiteX0" fmla="*/ 0 w 9140046"/>
              <a:gd name="connsiteY0" fmla="*/ 0 h 3803303"/>
              <a:gd name="connsiteX1" fmla="*/ 9140046 w 9140046"/>
              <a:gd name="connsiteY1" fmla="*/ 3962 h 3803303"/>
              <a:gd name="connsiteX2" fmla="*/ 9139334 w 9140046"/>
              <a:gd name="connsiteY2" fmla="*/ 2199288 h 3803303"/>
              <a:gd name="connsiteX3" fmla="*/ 8268082 w 9140046"/>
              <a:gd name="connsiteY3" fmla="*/ 3803303 h 3803303"/>
              <a:gd name="connsiteX4" fmla="*/ 0 w 9140046"/>
              <a:gd name="connsiteY4" fmla="*/ 3787580 h 3803303"/>
              <a:gd name="connsiteX5" fmla="*/ 0 w 9140046"/>
              <a:gd name="connsiteY5" fmla="*/ 0 h 3803303"/>
              <a:gd name="connsiteX0" fmla="*/ 0 w 9145522"/>
              <a:gd name="connsiteY0" fmla="*/ 6989 h 3810292"/>
              <a:gd name="connsiteX1" fmla="*/ 9145522 w 9145522"/>
              <a:gd name="connsiteY1" fmla="*/ 0 h 3810292"/>
              <a:gd name="connsiteX2" fmla="*/ 9139334 w 9145522"/>
              <a:gd name="connsiteY2" fmla="*/ 2206277 h 3810292"/>
              <a:gd name="connsiteX3" fmla="*/ 8268082 w 9145522"/>
              <a:gd name="connsiteY3" fmla="*/ 3810292 h 3810292"/>
              <a:gd name="connsiteX4" fmla="*/ 0 w 9145522"/>
              <a:gd name="connsiteY4" fmla="*/ 3794569 h 3810292"/>
              <a:gd name="connsiteX5" fmla="*/ 0 w 9145522"/>
              <a:gd name="connsiteY5" fmla="*/ 6989 h 3810292"/>
              <a:gd name="connsiteX0" fmla="*/ 0 w 9145522"/>
              <a:gd name="connsiteY0" fmla="*/ 6989 h 3810292"/>
              <a:gd name="connsiteX1" fmla="*/ 9145522 w 9145522"/>
              <a:gd name="connsiteY1" fmla="*/ 0 h 3810292"/>
              <a:gd name="connsiteX2" fmla="*/ 9139334 w 9145522"/>
              <a:gd name="connsiteY2" fmla="*/ 2206277 h 3810292"/>
              <a:gd name="connsiteX3" fmla="*/ 8268082 w 9145522"/>
              <a:gd name="connsiteY3" fmla="*/ 3810292 h 3810292"/>
              <a:gd name="connsiteX4" fmla="*/ 0 w 9145522"/>
              <a:gd name="connsiteY4" fmla="*/ 3794569 h 3810292"/>
              <a:gd name="connsiteX5" fmla="*/ 0 w 9145522"/>
              <a:gd name="connsiteY5" fmla="*/ 6989 h 3810292"/>
              <a:gd name="connsiteX0" fmla="*/ 0 w 9145522"/>
              <a:gd name="connsiteY0" fmla="*/ 6989 h 3810292"/>
              <a:gd name="connsiteX1" fmla="*/ 9145522 w 9145522"/>
              <a:gd name="connsiteY1" fmla="*/ 0 h 3810292"/>
              <a:gd name="connsiteX2" fmla="*/ 9139334 w 9145522"/>
              <a:gd name="connsiteY2" fmla="*/ 2206277 h 3810292"/>
              <a:gd name="connsiteX3" fmla="*/ 8268082 w 9145522"/>
              <a:gd name="connsiteY3" fmla="*/ 3810292 h 3810292"/>
              <a:gd name="connsiteX4" fmla="*/ 0 w 9145522"/>
              <a:gd name="connsiteY4" fmla="*/ 3794569 h 3810292"/>
              <a:gd name="connsiteX5" fmla="*/ 0 w 9145522"/>
              <a:gd name="connsiteY5" fmla="*/ 6989 h 3810292"/>
              <a:gd name="connsiteX0" fmla="*/ 6902 w 9145522"/>
              <a:gd name="connsiteY0" fmla="*/ 3538 h 3810292"/>
              <a:gd name="connsiteX1" fmla="*/ 9145522 w 9145522"/>
              <a:gd name="connsiteY1" fmla="*/ 0 h 3810292"/>
              <a:gd name="connsiteX2" fmla="*/ 9139334 w 9145522"/>
              <a:gd name="connsiteY2" fmla="*/ 2206277 h 3810292"/>
              <a:gd name="connsiteX3" fmla="*/ 8268082 w 9145522"/>
              <a:gd name="connsiteY3" fmla="*/ 3810292 h 3810292"/>
              <a:gd name="connsiteX4" fmla="*/ 0 w 9145522"/>
              <a:gd name="connsiteY4" fmla="*/ 3794569 h 3810292"/>
              <a:gd name="connsiteX5" fmla="*/ 6902 w 9145522"/>
              <a:gd name="connsiteY5" fmla="*/ 3538 h 3810292"/>
              <a:gd name="connsiteX0" fmla="*/ 664 w 9146185"/>
              <a:gd name="connsiteY0" fmla="*/ 2139 h 3812343"/>
              <a:gd name="connsiteX1" fmla="*/ 9146185 w 9146185"/>
              <a:gd name="connsiteY1" fmla="*/ 2051 h 3812343"/>
              <a:gd name="connsiteX2" fmla="*/ 9139997 w 9146185"/>
              <a:gd name="connsiteY2" fmla="*/ 2208328 h 3812343"/>
              <a:gd name="connsiteX3" fmla="*/ 8268745 w 9146185"/>
              <a:gd name="connsiteY3" fmla="*/ 3812343 h 3812343"/>
              <a:gd name="connsiteX4" fmla="*/ 663 w 9146185"/>
              <a:gd name="connsiteY4" fmla="*/ 3796620 h 3812343"/>
              <a:gd name="connsiteX5" fmla="*/ 664 w 9146185"/>
              <a:gd name="connsiteY5" fmla="*/ 2139 h 3812343"/>
              <a:gd name="connsiteX0" fmla="*/ 664 w 9146185"/>
              <a:gd name="connsiteY0" fmla="*/ 2139 h 3796620"/>
              <a:gd name="connsiteX1" fmla="*/ 9146185 w 9146185"/>
              <a:gd name="connsiteY1" fmla="*/ 2051 h 3796620"/>
              <a:gd name="connsiteX2" fmla="*/ 9139997 w 9146185"/>
              <a:gd name="connsiteY2" fmla="*/ 2208328 h 3796620"/>
              <a:gd name="connsiteX3" fmla="*/ 8284620 w 9146185"/>
              <a:gd name="connsiteY3" fmla="*/ 3796468 h 3796620"/>
              <a:gd name="connsiteX4" fmla="*/ 663 w 9146185"/>
              <a:gd name="connsiteY4" fmla="*/ 3796620 h 3796620"/>
              <a:gd name="connsiteX5" fmla="*/ 664 w 9146185"/>
              <a:gd name="connsiteY5" fmla="*/ 2139 h 3796620"/>
              <a:gd name="connsiteX0" fmla="*/ 664 w 9146347"/>
              <a:gd name="connsiteY0" fmla="*/ 2139 h 3796620"/>
              <a:gd name="connsiteX1" fmla="*/ 9146185 w 9146347"/>
              <a:gd name="connsiteY1" fmla="*/ 2051 h 3796620"/>
              <a:gd name="connsiteX2" fmla="*/ 9146347 w 9146347"/>
              <a:gd name="connsiteY2" fmla="*/ 2189278 h 3796620"/>
              <a:gd name="connsiteX3" fmla="*/ 8284620 w 9146347"/>
              <a:gd name="connsiteY3" fmla="*/ 3796468 h 3796620"/>
              <a:gd name="connsiteX4" fmla="*/ 663 w 9146347"/>
              <a:gd name="connsiteY4" fmla="*/ 3796620 h 3796620"/>
              <a:gd name="connsiteX5" fmla="*/ 664 w 9146347"/>
              <a:gd name="connsiteY5" fmla="*/ 2139 h 3796620"/>
              <a:gd name="connsiteX0" fmla="*/ 664 w 9152535"/>
              <a:gd name="connsiteY0" fmla="*/ 6438 h 3800919"/>
              <a:gd name="connsiteX1" fmla="*/ 9152535 w 9152535"/>
              <a:gd name="connsiteY1" fmla="*/ 0 h 3800919"/>
              <a:gd name="connsiteX2" fmla="*/ 9146347 w 9152535"/>
              <a:gd name="connsiteY2" fmla="*/ 2193577 h 3800919"/>
              <a:gd name="connsiteX3" fmla="*/ 8284620 w 9152535"/>
              <a:gd name="connsiteY3" fmla="*/ 3800767 h 3800919"/>
              <a:gd name="connsiteX4" fmla="*/ 663 w 9152535"/>
              <a:gd name="connsiteY4" fmla="*/ 3800919 h 3800919"/>
              <a:gd name="connsiteX5" fmla="*/ 664 w 9152535"/>
              <a:gd name="connsiteY5" fmla="*/ 6438 h 380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2535" h="3800919">
                <a:moveTo>
                  <a:pt x="664" y="6438"/>
                </a:moveTo>
                <a:cubicBezTo>
                  <a:pt x="440543" y="657"/>
                  <a:pt x="6104028" y="2330"/>
                  <a:pt x="9152535" y="0"/>
                </a:cubicBezTo>
                <a:cubicBezTo>
                  <a:pt x="9152532" y="727492"/>
                  <a:pt x="9146350" y="1466085"/>
                  <a:pt x="9146347" y="2193577"/>
                </a:cubicBezTo>
                <a:lnTo>
                  <a:pt x="8284620" y="3800767"/>
                </a:lnTo>
                <a:lnTo>
                  <a:pt x="663" y="3800919"/>
                </a:lnTo>
                <a:cubicBezTo>
                  <a:pt x="2964" y="2537242"/>
                  <a:pt x="-1637" y="1270115"/>
                  <a:pt x="664" y="6438"/>
                </a:cubicBezTo>
                <a:close/>
              </a:path>
            </a:pathLst>
          </a:custGeom>
        </p:spPr>
        <p:txBody>
          <a:bodyPr/>
          <a:lstStyle/>
          <a:p>
            <a:endParaRPr lang="en-US"/>
          </a:p>
        </p:txBody>
      </p:sp>
      <p:sp>
        <p:nvSpPr>
          <p:cNvPr id="12" name="Freeform: Shape 11">
            <a:extLst>
              <a:ext uri="{FF2B5EF4-FFF2-40B4-BE49-F238E27FC236}">
                <a16:creationId xmlns:a16="http://schemas.microsoft.com/office/drawing/2014/main" id="{580706EC-C922-43DA-A177-E8615057FC95}"/>
              </a:ext>
            </a:extLst>
          </p:cNvPr>
          <p:cNvSpPr/>
          <p:nvPr userDrawn="1"/>
        </p:nvSpPr>
        <p:spPr bwMode="white">
          <a:xfrm>
            <a:off x="0" y="2191156"/>
            <a:ext cx="9144000" cy="2964504"/>
          </a:xfrm>
          <a:custGeom>
            <a:avLst/>
            <a:gdLst>
              <a:gd name="connsiteX0" fmla="*/ 9144000 w 9144000"/>
              <a:gd name="connsiteY0" fmla="*/ 0 h 2964504"/>
              <a:gd name="connsiteX1" fmla="*/ 9144000 w 9144000"/>
              <a:gd name="connsiteY1" fmla="*/ 1592904 h 2964504"/>
              <a:gd name="connsiteX2" fmla="*/ 9144000 w 9144000"/>
              <a:gd name="connsiteY2" fmla="*/ 2964504 h 2964504"/>
              <a:gd name="connsiteX3" fmla="*/ 0 w 9144000"/>
              <a:gd name="connsiteY3" fmla="*/ 2964504 h 2964504"/>
              <a:gd name="connsiteX4" fmla="*/ 0 w 9144000"/>
              <a:gd name="connsiteY4" fmla="*/ 1592904 h 2964504"/>
              <a:gd name="connsiteX5" fmla="*/ 8287966 w 9144000"/>
              <a:gd name="connsiteY5" fmla="*/ 1592904 h 2964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964504">
                <a:moveTo>
                  <a:pt x="9144000" y="0"/>
                </a:moveTo>
                <a:lnTo>
                  <a:pt x="9144000" y="1592904"/>
                </a:lnTo>
                <a:lnTo>
                  <a:pt x="9144000" y="2964504"/>
                </a:lnTo>
                <a:lnTo>
                  <a:pt x="0" y="2964504"/>
                </a:lnTo>
                <a:lnTo>
                  <a:pt x="0" y="1592904"/>
                </a:lnTo>
                <a:lnTo>
                  <a:pt x="8287966" y="159290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Picture Placeholder 5">
            <a:extLst>
              <a:ext uri="{FF2B5EF4-FFF2-40B4-BE49-F238E27FC236}">
                <a16:creationId xmlns:a16="http://schemas.microsoft.com/office/drawing/2014/main" id="{2FFE7744-A8B0-466D-B301-1EAEE39B7493}"/>
              </a:ext>
            </a:extLst>
          </p:cNvPr>
          <p:cNvSpPr>
            <a:spLocks noGrp="1"/>
          </p:cNvSpPr>
          <p:nvPr>
            <p:ph type="pic" sz="quarter" idx="12" hasCustomPrompt="1"/>
          </p:nvPr>
        </p:nvSpPr>
        <p:spPr>
          <a:xfrm>
            <a:off x="2347913" y="4319588"/>
            <a:ext cx="1263650" cy="298450"/>
          </a:xfrm>
        </p:spPr>
        <p:txBody>
          <a:bodyPr/>
          <a:lstStyle>
            <a:lvl1pPr marL="0" indent="0">
              <a:buNone/>
              <a:defRPr sz="1200"/>
            </a:lvl1pPr>
          </a:lstStyle>
          <a:p>
            <a:r>
              <a:rPr lang="en-US" dirty="0"/>
              <a:t>BRAND LOGO</a:t>
            </a:r>
            <a:endParaRPr lang="en-CA" dirty="0"/>
          </a:p>
        </p:txBody>
      </p:sp>
      <p:cxnSp>
        <p:nvCxnSpPr>
          <p:cNvPr id="4" name="Straight Connector 3">
            <a:extLst>
              <a:ext uri="{FF2B5EF4-FFF2-40B4-BE49-F238E27FC236}">
                <a16:creationId xmlns:a16="http://schemas.microsoft.com/office/drawing/2014/main" id="{99B88F25-CC92-324D-8E03-5D4EF7C6D685}"/>
              </a:ext>
            </a:extLst>
          </p:cNvPr>
          <p:cNvCxnSpPr>
            <a:cxnSpLocks/>
          </p:cNvCxnSpPr>
          <p:nvPr userDrawn="1"/>
        </p:nvCxnSpPr>
        <p:spPr>
          <a:xfrm>
            <a:off x="2164520" y="4147231"/>
            <a:ext cx="0" cy="662152"/>
          </a:xfrm>
          <a:prstGeom prst="line">
            <a:avLst/>
          </a:prstGeom>
          <a:ln w="19050">
            <a:solidFill>
              <a:srgbClr val="A2AAAD"/>
            </a:solidFill>
          </a:ln>
        </p:spPr>
        <p:style>
          <a:lnRef idx="1">
            <a:schemeClr val="accent1"/>
          </a:lnRef>
          <a:fillRef idx="0">
            <a:schemeClr val="accent1"/>
          </a:fillRef>
          <a:effectRef idx="0">
            <a:schemeClr val="accent1"/>
          </a:effectRef>
          <a:fontRef idx="minor">
            <a:schemeClr val="tx1"/>
          </a:fontRef>
        </p:style>
      </p:cxnSp>
      <p:sp>
        <p:nvSpPr>
          <p:cNvPr id="15" name="Title Placeholder 1">
            <a:extLst>
              <a:ext uri="{FF2B5EF4-FFF2-40B4-BE49-F238E27FC236}">
                <a16:creationId xmlns:a16="http://schemas.microsoft.com/office/drawing/2014/main" id="{938FE0C7-F308-D241-893F-E0EF0EA12E2E}"/>
              </a:ext>
            </a:extLst>
          </p:cNvPr>
          <p:cNvSpPr txBox="1">
            <a:spLocks/>
          </p:cNvSpPr>
          <p:nvPr userDrawn="1"/>
        </p:nvSpPr>
        <p:spPr>
          <a:xfrm>
            <a:off x="3760805" y="4031337"/>
            <a:ext cx="4263527" cy="29798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lang="en-US" sz="1400" b="1" kern="1200" cap="all" baseline="0" dirty="0">
                <a:solidFill>
                  <a:schemeClr val="tx2"/>
                </a:solidFill>
                <a:latin typeface="Arial" panose="020B0604020202020204" pitchFamily="34" charset="0"/>
                <a:ea typeface="+mj-ea"/>
                <a:cs typeface="Arial" panose="020B0604020202020204" pitchFamily="34" charset="0"/>
              </a:defRPr>
            </a:lvl1pPr>
          </a:lstStyle>
          <a:p>
            <a:r>
              <a:rPr lang="en-US"/>
              <a:t>CLICK TO ADD PRESENTATION TITLE</a:t>
            </a:r>
          </a:p>
        </p:txBody>
      </p:sp>
      <p:sp>
        <p:nvSpPr>
          <p:cNvPr id="16" name="Text Placeholder 2">
            <a:extLst>
              <a:ext uri="{FF2B5EF4-FFF2-40B4-BE49-F238E27FC236}">
                <a16:creationId xmlns:a16="http://schemas.microsoft.com/office/drawing/2014/main" id="{217E2435-105A-9E4A-ACF7-D7B34AD09092}"/>
              </a:ext>
            </a:extLst>
          </p:cNvPr>
          <p:cNvSpPr>
            <a:spLocks noGrp="1"/>
          </p:cNvSpPr>
          <p:nvPr>
            <p:ph type="body" sz="quarter" idx="13" hasCustomPrompt="1"/>
          </p:nvPr>
        </p:nvSpPr>
        <p:spPr>
          <a:xfrm>
            <a:off x="3761577" y="4688580"/>
            <a:ext cx="4262437" cy="297980"/>
          </a:xfrm>
          <a:prstGeom prst="rect">
            <a:avLst/>
          </a:prstGeom>
        </p:spPr>
        <p:txBody>
          <a:bodyPr/>
          <a:lstStyle>
            <a:lvl1pPr marL="0" indent="0">
              <a:buNone/>
              <a:defRPr sz="1100">
                <a:solidFill>
                  <a:srgbClr val="A2AAAD"/>
                </a:solidFill>
              </a:defRPr>
            </a:lvl1pPr>
          </a:lstStyle>
          <a:p>
            <a:pPr lvl="0"/>
            <a:r>
              <a:rPr lang="en-US" dirty="0"/>
              <a:t>Presenter Name / Position Title / Date</a:t>
            </a:r>
          </a:p>
        </p:txBody>
      </p:sp>
      <p:sp>
        <p:nvSpPr>
          <p:cNvPr id="17" name="Title Placeholder 1">
            <a:extLst>
              <a:ext uri="{FF2B5EF4-FFF2-40B4-BE49-F238E27FC236}">
                <a16:creationId xmlns:a16="http://schemas.microsoft.com/office/drawing/2014/main" id="{4AF76115-89F0-7B4D-B120-7ACFFB33008D}"/>
              </a:ext>
            </a:extLst>
          </p:cNvPr>
          <p:cNvSpPr txBox="1">
            <a:spLocks/>
          </p:cNvSpPr>
          <p:nvPr userDrawn="1"/>
        </p:nvSpPr>
        <p:spPr>
          <a:xfrm>
            <a:off x="3760805" y="4347024"/>
            <a:ext cx="4263527" cy="29798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lang="en-US" sz="1400" b="1" kern="1200" cap="all" baseline="0" dirty="0">
                <a:solidFill>
                  <a:schemeClr val="tx2"/>
                </a:solidFill>
                <a:latin typeface="Arial" panose="020B0604020202020204" pitchFamily="34" charset="0"/>
                <a:ea typeface="+mj-ea"/>
                <a:cs typeface="Arial" panose="020B0604020202020204" pitchFamily="34" charset="0"/>
              </a:defRPr>
            </a:lvl1pPr>
          </a:lstStyle>
          <a:p>
            <a:r>
              <a:rPr lang="en-US" sz="1100" b="0" dirty="0">
                <a:solidFill>
                  <a:schemeClr val="bg2"/>
                </a:solidFill>
              </a:rPr>
              <a:t>CLICK TO ADD optional PRESENTATION </a:t>
            </a:r>
            <a:r>
              <a:rPr lang="en-US" sz="1100" b="0" dirty="0" err="1">
                <a:solidFill>
                  <a:schemeClr val="bg2"/>
                </a:solidFill>
              </a:rPr>
              <a:t>subTITLE</a:t>
            </a:r>
            <a:endParaRPr lang="en-US" sz="1100" b="0" dirty="0">
              <a:solidFill>
                <a:schemeClr val="bg2"/>
              </a:solidFill>
            </a:endParaRPr>
          </a:p>
        </p:txBody>
      </p:sp>
      <p:grpSp>
        <p:nvGrpSpPr>
          <p:cNvPr id="23" name="Group 22">
            <a:extLst>
              <a:ext uri="{FF2B5EF4-FFF2-40B4-BE49-F238E27FC236}">
                <a16:creationId xmlns:a16="http://schemas.microsoft.com/office/drawing/2014/main" id="{D9B8AEB5-700F-D34A-BC42-1AE61D47A67F}"/>
              </a:ext>
            </a:extLst>
          </p:cNvPr>
          <p:cNvGrpSpPr/>
          <p:nvPr userDrawn="1"/>
        </p:nvGrpSpPr>
        <p:grpSpPr>
          <a:xfrm>
            <a:off x="644860" y="4310212"/>
            <a:ext cx="1370085" cy="281086"/>
            <a:chOff x="3587766" y="2914650"/>
            <a:chExt cx="5014294" cy="1028736"/>
          </a:xfrm>
        </p:grpSpPr>
        <p:sp>
          <p:nvSpPr>
            <p:cNvPr id="24" name="Freeform 23">
              <a:extLst>
                <a:ext uri="{FF2B5EF4-FFF2-40B4-BE49-F238E27FC236}">
                  <a16:creationId xmlns:a16="http://schemas.microsoft.com/office/drawing/2014/main" id="{D036661A-6A68-A949-81B9-6CD3709C40AF}"/>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EE202FF1-1526-384A-A7F4-E1697FE2384B}"/>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7BB5763-D348-4D4B-83C3-73A42E74CE6C}"/>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335A5E1-A37F-454D-9681-ABACBFB461CE}"/>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8E72BD2-1FF9-3C48-B513-3528B7052077}"/>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6110B1B-F668-EE40-9FC4-B719033F7CAA}"/>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25C91A4-7D6E-4A4E-B689-A4AC2A2FFC20}"/>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335465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37F8-18CC-B14D-B122-426003331E50}"/>
              </a:ext>
            </a:extLst>
          </p:cNvPr>
          <p:cNvSpPr>
            <a:spLocks noGrp="1"/>
          </p:cNvSpPr>
          <p:nvPr>
            <p:ph type="title"/>
          </p:nvPr>
        </p:nvSpPr>
        <p:spPr/>
        <p:txBody>
          <a:bodyPr/>
          <a:lstStyle/>
          <a:p>
            <a:r>
              <a:rPr lang="en-US" dirty="0"/>
              <a:t>Click to edit Master title style</a:t>
            </a:r>
          </a:p>
        </p:txBody>
      </p:sp>
      <p:sp>
        <p:nvSpPr>
          <p:cNvPr id="8" name="Picture Placeholder 8">
            <a:extLst>
              <a:ext uri="{FF2B5EF4-FFF2-40B4-BE49-F238E27FC236}">
                <a16:creationId xmlns:a16="http://schemas.microsoft.com/office/drawing/2014/main" id="{36B8D7E8-B695-408D-B478-C9B263E71261}"/>
              </a:ext>
            </a:extLst>
          </p:cNvPr>
          <p:cNvSpPr>
            <a:spLocks noGrp="1"/>
          </p:cNvSpPr>
          <p:nvPr>
            <p:ph type="pic" sz="quarter" idx="13"/>
          </p:nvPr>
        </p:nvSpPr>
        <p:spPr>
          <a:xfrm>
            <a:off x="7827963" y="4675693"/>
            <a:ext cx="1173162" cy="298450"/>
          </a:xfrm>
          <a:noFill/>
        </p:spPr>
        <p:txBody>
          <a:bodyPr/>
          <a:lstStyle>
            <a:lvl1pPr marL="0" indent="0">
              <a:buNone/>
              <a:defRPr sz="500"/>
            </a:lvl1pPr>
          </a:lstStyle>
          <a:p>
            <a:endParaRPr lang="en-CA" dirty="0"/>
          </a:p>
        </p:txBody>
      </p:sp>
    </p:spTree>
    <p:extLst>
      <p:ext uri="{BB962C8B-B14F-4D97-AF65-F5344CB8AC3E}">
        <p14:creationId xmlns:p14="http://schemas.microsoft.com/office/powerpoint/2010/main" val="402871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37F8-18CC-B14D-B122-426003331E50}"/>
              </a:ext>
            </a:extLst>
          </p:cNvPr>
          <p:cNvSpPr>
            <a:spLocks noGrp="1"/>
          </p:cNvSpPr>
          <p:nvPr>
            <p:ph type="title"/>
          </p:nvPr>
        </p:nvSpPr>
        <p:spPr/>
        <p:txBody>
          <a:bodyPr/>
          <a:lstStyle/>
          <a:p>
            <a:r>
              <a:rPr lang="en-US" dirty="0"/>
              <a:t>Click to edit Master title style</a:t>
            </a:r>
          </a:p>
        </p:txBody>
      </p:sp>
      <p:sp>
        <p:nvSpPr>
          <p:cNvPr id="8" name="Picture Placeholder 8">
            <a:extLst>
              <a:ext uri="{FF2B5EF4-FFF2-40B4-BE49-F238E27FC236}">
                <a16:creationId xmlns:a16="http://schemas.microsoft.com/office/drawing/2014/main" id="{D27701AE-D3D0-40C3-A722-F54E9097603A}"/>
              </a:ext>
            </a:extLst>
          </p:cNvPr>
          <p:cNvSpPr>
            <a:spLocks noGrp="1"/>
          </p:cNvSpPr>
          <p:nvPr>
            <p:ph type="pic" sz="quarter" idx="13"/>
          </p:nvPr>
        </p:nvSpPr>
        <p:spPr>
          <a:xfrm>
            <a:off x="7827963" y="4675693"/>
            <a:ext cx="1173162" cy="298450"/>
          </a:xfrm>
          <a:noFill/>
        </p:spPr>
        <p:txBody>
          <a:bodyPr/>
          <a:lstStyle>
            <a:lvl1pPr marL="0" indent="0">
              <a:buNone/>
              <a:defRPr sz="500"/>
            </a:lvl1pPr>
          </a:lstStyle>
          <a:p>
            <a:endParaRPr lang="en-CA" dirty="0"/>
          </a:p>
        </p:txBody>
      </p:sp>
      <p:sp>
        <p:nvSpPr>
          <p:cNvPr id="6" name="Slide Number Placeholder 2">
            <a:extLst>
              <a:ext uri="{FF2B5EF4-FFF2-40B4-BE49-F238E27FC236}">
                <a16:creationId xmlns:a16="http://schemas.microsoft.com/office/drawing/2014/main" id="{50EFB5A5-96EB-4F4F-9552-AEA3F911EF3B}"/>
              </a:ext>
            </a:extLst>
          </p:cNvPr>
          <p:cNvSpPr>
            <a:spLocks noGrp="1"/>
          </p:cNvSpPr>
          <p:nvPr>
            <p:ph type="sldNum" sz="quarter" idx="10"/>
          </p:nvPr>
        </p:nvSpPr>
        <p:spPr>
          <a:xfrm>
            <a:off x="457200" y="4649122"/>
            <a:ext cx="2057400" cy="273844"/>
          </a:xfrm>
        </p:spPr>
        <p:txBody>
          <a:bodyPr/>
          <a:lstStyle/>
          <a:p>
            <a:fld id="{C51B5984-C094-0A42-BFB6-9F57449A1222}" type="slidenum">
              <a:rPr lang="en-US" smtClean="0"/>
              <a:pPr/>
              <a:t>‹#›</a:t>
            </a:fld>
            <a:endParaRPr lang="en-US" dirty="0"/>
          </a:p>
        </p:txBody>
      </p:sp>
      <p:sp>
        <p:nvSpPr>
          <p:cNvPr id="9" name="Content Placeholder 6">
            <a:extLst>
              <a:ext uri="{FF2B5EF4-FFF2-40B4-BE49-F238E27FC236}">
                <a16:creationId xmlns:a16="http://schemas.microsoft.com/office/drawing/2014/main" id="{2D59F85E-9777-7845-9421-614C4CD67EBD}"/>
              </a:ext>
            </a:extLst>
          </p:cNvPr>
          <p:cNvSpPr>
            <a:spLocks noGrp="1"/>
          </p:cNvSpPr>
          <p:nvPr>
            <p:ph sz="quarter" idx="11" hasCustomPrompt="1"/>
          </p:nvPr>
        </p:nvSpPr>
        <p:spPr>
          <a:xfrm>
            <a:off x="457200" y="772826"/>
            <a:ext cx="4416533" cy="234964"/>
          </a:xfrm>
        </p:spPr>
        <p:txBody>
          <a:bodyPr/>
          <a:lstStyle>
            <a:lvl1pPr marL="0" indent="0">
              <a:buNone/>
              <a:defRPr>
                <a:solidFill>
                  <a:srgbClr val="FA4616"/>
                </a:solidFill>
              </a:defRPr>
            </a:lvl1pPr>
          </a:lstStyle>
          <a:p>
            <a:pPr lvl="0"/>
            <a:r>
              <a:rPr lang="en-US" dirty="0"/>
              <a:t>Click to Add Subtitle</a:t>
            </a:r>
          </a:p>
        </p:txBody>
      </p:sp>
    </p:spTree>
    <p:extLst>
      <p:ext uri="{BB962C8B-B14F-4D97-AF65-F5344CB8AC3E}">
        <p14:creationId xmlns:p14="http://schemas.microsoft.com/office/powerpoint/2010/main" val="370179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57CDC3-616D-44A0-8DF6-F2497CC70E22}"/>
              </a:ext>
            </a:extLst>
          </p:cNvPr>
          <p:cNvSpPr>
            <a:spLocks noGrp="1"/>
          </p:cNvSpPr>
          <p:nvPr>
            <p:ph type="pic" sz="quarter" idx="13"/>
          </p:nvPr>
        </p:nvSpPr>
        <p:spPr>
          <a:xfrm>
            <a:off x="7827963" y="4675693"/>
            <a:ext cx="1173162" cy="298450"/>
          </a:xfrm>
          <a:noFill/>
        </p:spPr>
        <p:txBody>
          <a:bodyPr/>
          <a:lstStyle>
            <a:lvl1pPr marL="0" indent="0">
              <a:buNone/>
              <a:defRPr sz="500"/>
            </a:lvl1pPr>
          </a:lstStyle>
          <a:p>
            <a:endParaRPr lang="en-CA" dirty="0"/>
          </a:p>
        </p:txBody>
      </p:sp>
      <p:sp>
        <p:nvSpPr>
          <p:cNvPr id="2" name="Title 1">
            <a:extLst>
              <a:ext uri="{FF2B5EF4-FFF2-40B4-BE49-F238E27FC236}">
                <a16:creationId xmlns:a16="http://schemas.microsoft.com/office/drawing/2014/main" id="{197437F8-18CC-B14D-B122-426003331E50}"/>
              </a:ext>
            </a:extLst>
          </p:cNvPr>
          <p:cNvSpPr>
            <a:spLocks noGrp="1"/>
          </p:cNvSpPr>
          <p:nvPr>
            <p:ph type="title"/>
          </p:nvPr>
        </p:nvSpPr>
        <p:spPr/>
        <p:txBody>
          <a:bodyPr/>
          <a:lstStyle/>
          <a:p>
            <a:r>
              <a:rPr lang="en-US" dirty="0"/>
              <a:t>Click to edit Master title style</a:t>
            </a:r>
          </a:p>
        </p:txBody>
      </p:sp>
      <p:sp>
        <p:nvSpPr>
          <p:cNvPr id="8" name="Slide Number Placeholder 2">
            <a:extLst>
              <a:ext uri="{FF2B5EF4-FFF2-40B4-BE49-F238E27FC236}">
                <a16:creationId xmlns:a16="http://schemas.microsoft.com/office/drawing/2014/main" id="{5594559B-C0B5-2C45-8873-C55A94E3B29F}"/>
              </a:ext>
            </a:extLst>
          </p:cNvPr>
          <p:cNvSpPr>
            <a:spLocks noGrp="1"/>
          </p:cNvSpPr>
          <p:nvPr>
            <p:ph type="sldNum" sz="quarter" idx="10"/>
          </p:nvPr>
        </p:nvSpPr>
        <p:spPr>
          <a:xfrm>
            <a:off x="457200" y="4649122"/>
            <a:ext cx="2057400" cy="273844"/>
          </a:xfrm>
        </p:spPr>
        <p:txBody>
          <a:bodyPr/>
          <a:lstStyle/>
          <a:p>
            <a:fld id="{C51B5984-C094-0A42-BFB6-9F57449A1222}" type="slidenum">
              <a:rPr lang="en-US" smtClean="0"/>
              <a:pPr/>
              <a:t>‹#›</a:t>
            </a:fld>
            <a:endParaRPr lang="en-US" dirty="0"/>
          </a:p>
        </p:txBody>
      </p:sp>
      <p:sp>
        <p:nvSpPr>
          <p:cNvPr id="13" name="Content Placeholder 6">
            <a:extLst>
              <a:ext uri="{FF2B5EF4-FFF2-40B4-BE49-F238E27FC236}">
                <a16:creationId xmlns:a16="http://schemas.microsoft.com/office/drawing/2014/main" id="{56477534-AE73-7342-A048-C865B2261859}"/>
              </a:ext>
            </a:extLst>
          </p:cNvPr>
          <p:cNvSpPr>
            <a:spLocks noGrp="1"/>
          </p:cNvSpPr>
          <p:nvPr>
            <p:ph sz="quarter" idx="11" hasCustomPrompt="1"/>
          </p:nvPr>
        </p:nvSpPr>
        <p:spPr>
          <a:xfrm>
            <a:off x="457200" y="772826"/>
            <a:ext cx="4416533" cy="234964"/>
          </a:xfrm>
        </p:spPr>
        <p:txBody>
          <a:bodyPr/>
          <a:lstStyle>
            <a:lvl1pPr marL="0" indent="0">
              <a:buNone/>
              <a:defRPr>
                <a:solidFill>
                  <a:srgbClr val="FA4616"/>
                </a:solidFill>
              </a:defRPr>
            </a:lvl1pPr>
          </a:lstStyle>
          <a:p>
            <a:pPr lvl="0"/>
            <a:r>
              <a:rPr lang="en-US" dirty="0"/>
              <a:t>Click to Add Subtitle</a:t>
            </a:r>
          </a:p>
        </p:txBody>
      </p:sp>
      <p:sp>
        <p:nvSpPr>
          <p:cNvPr id="4" name="Text Placeholder 3">
            <a:extLst>
              <a:ext uri="{FF2B5EF4-FFF2-40B4-BE49-F238E27FC236}">
                <a16:creationId xmlns:a16="http://schemas.microsoft.com/office/drawing/2014/main" id="{A5674E69-85A6-0A41-B18C-64E5DEC9A685}"/>
              </a:ext>
            </a:extLst>
          </p:cNvPr>
          <p:cNvSpPr>
            <a:spLocks noGrp="1"/>
          </p:cNvSpPr>
          <p:nvPr>
            <p:ph type="body" sz="quarter" idx="14" hasCustomPrompt="1"/>
          </p:nvPr>
        </p:nvSpPr>
        <p:spPr>
          <a:xfrm>
            <a:off x="457200" y="1243584"/>
            <a:ext cx="8215313" cy="3194169"/>
          </a:xfrm>
        </p:spPr>
        <p:txBody>
          <a:body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283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37F8-18CC-B14D-B122-426003331E50}"/>
              </a:ext>
            </a:extLst>
          </p:cNvPr>
          <p:cNvSpPr>
            <a:spLocks noGrp="1"/>
          </p:cNvSpPr>
          <p:nvPr>
            <p:ph type="title"/>
          </p:nvPr>
        </p:nvSpPr>
        <p:spPr/>
        <p:txBody>
          <a:bodyPr/>
          <a:lstStyle/>
          <a:p>
            <a:r>
              <a:rPr lang="en-US" dirty="0"/>
              <a:t>Click to edit Master title style</a:t>
            </a:r>
          </a:p>
        </p:txBody>
      </p:sp>
      <p:sp>
        <p:nvSpPr>
          <p:cNvPr id="10" name="Picture Placeholder 8">
            <a:extLst>
              <a:ext uri="{FF2B5EF4-FFF2-40B4-BE49-F238E27FC236}">
                <a16:creationId xmlns:a16="http://schemas.microsoft.com/office/drawing/2014/main" id="{24FA0C31-9766-448A-9152-0527686EC1C1}"/>
              </a:ext>
            </a:extLst>
          </p:cNvPr>
          <p:cNvSpPr>
            <a:spLocks noGrp="1"/>
          </p:cNvSpPr>
          <p:nvPr>
            <p:ph type="pic" sz="quarter" idx="13"/>
          </p:nvPr>
        </p:nvSpPr>
        <p:spPr>
          <a:xfrm>
            <a:off x="7827963" y="4675693"/>
            <a:ext cx="1173162" cy="298450"/>
          </a:xfrm>
          <a:noFill/>
        </p:spPr>
        <p:txBody>
          <a:bodyPr/>
          <a:lstStyle>
            <a:lvl1pPr marL="0" indent="0">
              <a:buNone/>
              <a:defRPr sz="500"/>
            </a:lvl1pPr>
          </a:lstStyle>
          <a:p>
            <a:endParaRPr lang="en-CA" dirty="0"/>
          </a:p>
        </p:txBody>
      </p:sp>
      <p:sp>
        <p:nvSpPr>
          <p:cNvPr id="8" name="Slide Number Placeholder 2">
            <a:extLst>
              <a:ext uri="{FF2B5EF4-FFF2-40B4-BE49-F238E27FC236}">
                <a16:creationId xmlns:a16="http://schemas.microsoft.com/office/drawing/2014/main" id="{5528C559-F333-D841-AFDF-28979AFBBA73}"/>
              </a:ext>
            </a:extLst>
          </p:cNvPr>
          <p:cNvSpPr>
            <a:spLocks noGrp="1"/>
          </p:cNvSpPr>
          <p:nvPr>
            <p:ph type="sldNum" sz="quarter" idx="10"/>
          </p:nvPr>
        </p:nvSpPr>
        <p:spPr>
          <a:xfrm>
            <a:off x="457200" y="4649122"/>
            <a:ext cx="2057400" cy="273844"/>
          </a:xfrm>
        </p:spPr>
        <p:txBody>
          <a:bodyPr/>
          <a:lstStyle/>
          <a:p>
            <a:fld id="{C51B5984-C094-0A42-BFB6-9F57449A1222}" type="slidenum">
              <a:rPr lang="en-US" smtClean="0"/>
              <a:pPr/>
              <a:t>‹#›</a:t>
            </a:fld>
            <a:endParaRPr lang="en-US" dirty="0"/>
          </a:p>
        </p:txBody>
      </p:sp>
      <p:sp>
        <p:nvSpPr>
          <p:cNvPr id="12" name="Content Placeholder 6">
            <a:extLst>
              <a:ext uri="{FF2B5EF4-FFF2-40B4-BE49-F238E27FC236}">
                <a16:creationId xmlns:a16="http://schemas.microsoft.com/office/drawing/2014/main" id="{51B5D4B3-842E-0341-BBB7-93814A3B6CE8}"/>
              </a:ext>
            </a:extLst>
          </p:cNvPr>
          <p:cNvSpPr>
            <a:spLocks noGrp="1"/>
          </p:cNvSpPr>
          <p:nvPr>
            <p:ph sz="quarter" idx="11" hasCustomPrompt="1"/>
          </p:nvPr>
        </p:nvSpPr>
        <p:spPr>
          <a:xfrm>
            <a:off x="457200" y="772826"/>
            <a:ext cx="4416533" cy="234964"/>
          </a:xfrm>
        </p:spPr>
        <p:txBody>
          <a:bodyPr/>
          <a:lstStyle>
            <a:lvl1pPr marL="0" indent="0">
              <a:buNone/>
              <a:defRPr>
                <a:solidFill>
                  <a:srgbClr val="FA4616"/>
                </a:solidFill>
              </a:defRPr>
            </a:lvl1pPr>
          </a:lstStyle>
          <a:p>
            <a:pPr lvl="0"/>
            <a:r>
              <a:rPr lang="en-US" dirty="0"/>
              <a:t>Click to Add Subtitle</a:t>
            </a:r>
          </a:p>
        </p:txBody>
      </p:sp>
      <p:sp>
        <p:nvSpPr>
          <p:cNvPr id="13" name="Text Placeholder 3">
            <a:extLst>
              <a:ext uri="{FF2B5EF4-FFF2-40B4-BE49-F238E27FC236}">
                <a16:creationId xmlns:a16="http://schemas.microsoft.com/office/drawing/2014/main" id="{05A87E55-B49D-A44E-8C1E-D991BE0A3D46}"/>
              </a:ext>
            </a:extLst>
          </p:cNvPr>
          <p:cNvSpPr>
            <a:spLocks noGrp="1"/>
          </p:cNvSpPr>
          <p:nvPr>
            <p:ph type="body" sz="quarter" idx="14"/>
          </p:nvPr>
        </p:nvSpPr>
        <p:spPr>
          <a:xfrm>
            <a:off x="457201" y="1243584"/>
            <a:ext cx="4019266" cy="31941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C7991F75-488B-284F-B820-F0896C1A4C6D}"/>
              </a:ext>
            </a:extLst>
          </p:cNvPr>
          <p:cNvSpPr>
            <a:spLocks noGrp="1"/>
          </p:cNvSpPr>
          <p:nvPr>
            <p:ph type="body" sz="quarter" idx="15"/>
          </p:nvPr>
        </p:nvSpPr>
        <p:spPr>
          <a:xfrm>
            <a:off x="4667533" y="1243584"/>
            <a:ext cx="4019266" cy="31941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148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 Column +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AE38C97-362C-834F-B5EE-873E44C056E6}"/>
              </a:ext>
            </a:extLst>
          </p:cNvPr>
          <p:cNvSpPr>
            <a:spLocks noGrp="1"/>
          </p:cNvSpPr>
          <p:nvPr>
            <p:ph type="pic" sz="quarter" idx="12"/>
          </p:nvPr>
        </p:nvSpPr>
        <p:spPr>
          <a:xfrm>
            <a:off x="4971393" y="1424904"/>
            <a:ext cx="3701551" cy="2807208"/>
          </a:xfrm>
        </p:spPr>
        <p:txBody>
          <a:bodyPr/>
          <a:lstStyle/>
          <a:p>
            <a:endParaRPr lang="en-US" dirty="0"/>
          </a:p>
        </p:txBody>
      </p:sp>
      <p:sp>
        <p:nvSpPr>
          <p:cNvPr id="2" name="Title 1">
            <a:extLst>
              <a:ext uri="{FF2B5EF4-FFF2-40B4-BE49-F238E27FC236}">
                <a16:creationId xmlns:a16="http://schemas.microsoft.com/office/drawing/2014/main" id="{197437F8-18CC-B14D-B122-426003331E50}"/>
              </a:ext>
            </a:extLst>
          </p:cNvPr>
          <p:cNvSpPr>
            <a:spLocks noGrp="1"/>
          </p:cNvSpPr>
          <p:nvPr>
            <p:ph type="title"/>
          </p:nvPr>
        </p:nvSpPr>
        <p:spPr/>
        <p:txBody>
          <a:bodyPr/>
          <a:lstStyle/>
          <a:p>
            <a:r>
              <a:rPr lang="en-US" dirty="0"/>
              <a:t>Click to edit Master title style</a:t>
            </a:r>
          </a:p>
        </p:txBody>
      </p:sp>
      <p:sp>
        <p:nvSpPr>
          <p:cNvPr id="10" name="Picture Placeholder 8">
            <a:extLst>
              <a:ext uri="{FF2B5EF4-FFF2-40B4-BE49-F238E27FC236}">
                <a16:creationId xmlns:a16="http://schemas.microsoft.com/office/drawing/2014/main" id="{A869ED57-594F-4FE6-AC7C-17AF5029CE77}"/>
              </a:ext>
            </a:extLst>
          </p:cNvPr>
          <p:cNvSpPr>
            <a:spLocks noGrp="1"/>
          </p:cNvSpPr>
          <p:nvPr>
            <p:ph type="pic" sz="quarter" idx="13"/>
          </p:nvPr>
        </p:nvSpPr>
        <p:spPr>
          <a:xfrm>
            <a:off x="7827963" y="4675693"/>
            <a:ext cx="1173162" cy="298450"/>
          </a:xfrm>
          <a:noFill/>
        </p:spPr>
        <p:txBody>
          <a:bodyPr/>
          <a:lstStyle>
            <a:lvl1pPr marL="0" indent="0">
              <a:buNone/>
              <a:defRPr sz="500"/>
            </a:lvl1pPr>
          </a:lstStyle>
          <a:p>
            <a:endParaRPr lang="en-CA" dirty="0"/>
          </a:p>
        </p:txBody>
      </p:sp>
      <p:sp>
        <p:nvSpPr>
          <p:cNvPr id="8" name="Slide Number Placeholder 2">
            <a:extLst>
              <a:ext uri="{FF2B5EF4-FFF2-40B4-BE49-F238E27FC236}">
                <a16:creationId xmlns:a16="http://schemas.microsoft.com/office/drawing/2014/main" id="{36602EED-A813-D44B-9910-8818E4C05B12}"/>
              </a:ext>
            </a:extLst>
          </p:cNvPr>
          <p:cNvSpPr>
            <a:spLocks noGrp="1"/>
          </p:cNvSpPr>
          <p:nvPr>
            <p:ph type="sldNum" sz="quarter" idx="10"/>
          </p:nvPr>
        </p:nvSpPr>
        <p:spPr>
          <a:xfrm>
            <a:off x="457200" y="4649122"/>
            <a:ext cx="2057400" cy="273844"/>
          </a:xfrm>
        </p:spPr>
        <p:txBody>
          <a:bodyPr/>
          <a:lstStyle/>
          <a:p>
            <a:fld id="{C51B5984-C094-0A42-BFB6-9F57449A1222}" type="slidenum">
              <a:rPr lang="en-US" smtClean="0"/>
              <a:pPr/>
              <a:t>‹#›</a:t>
            </a:fld>
            <a:endParaRPr lang="en-US" dirty="0"/>
          </a:p>
        </p:txBody>
      </p:sp>
      <p:sp>
        <p:nvSpPr>
          <p:cNvPr id="12" name="Content Placeholder 6">
            <a:extLst>
              <a:ext uri="{FF2B5EF4-FFF2-40B4-BE49-F238E27FC236}">
                <a16:creationId xmlns:a16="http://schemas.microsoft.com/office/drawing/2014/main" id="{38B8E6BD-C62A-0D4F-A817-241FA4B984D1}"/>
              </a:ext>
            </a:extLst>
          </p:cNvPr>
          <p:cNvSpPr>
            <a:spLocks noGrp="1"/>
          </p:cNvSpPr>
          <p:nvPr>
            <p:ph sz="quarter" idx="11" hasCustomPrompt="1"/>
          </p:nvPr>
        </p:nvSpPr>
        <p:spPr>
          <a:xfrm>
            <a:off x="457200" y="772826"/>
            <a:ext cx="4416533" cy="234964"/>
          </a:xfrm>
        </p:spPr>
        <p:txBody>
          <a:bodyPr/>
          <a:lstStyle>
            <a:lvl1pPr marL="0" indent="0">
              <a:buNone/>
              <a:defRPr>
                <a:solidFill>
                  <a:srgbClr val="FA4616"/>
                </a:solidFill>
              </a:defRPr>
            </a:lvl1pPr>
          </a:lstStyle>
          <a:p>
            <a:pPr lvl="0"/>
            <a:r>
              <a:rPr lang="en-US" dirty="0"/>
              <a:t>Click to Add Subtitle</a:t>
            </a:r>
          </a:p>
        </p:txBody>
      </p:sp>
      <p:sp>
        <p:nvSpPr>
          <p:cNvPr id="9" name="Text Placeholder 3">
            <a:extLst>
              <a:ext uri="{FF2B5EF4-FFF2-40B4-BE49-F238E27FC236}">
                <a16:creationId xmlns:a16="http://schemas.microsoft.com/office/drawing/2014/main" id="{39193A71-252C-B940-A5F8-96AB53ED99B0}"/>
              </a:ext>
            </a:extLst>
          </p:cNvPr>
          <p:cNvSpPr>
            <a:spLocks noGrp="1"/>
          </p:cNvSpPr>
          <p:nvPr>
            <p:ph type="body" sz="quarter" idx="14"/>
          </p:nvPr>
        </p:nvSpPr>
        <p:spPr>
          <a:xfrm>
            <a:off x="457201" y="1243584"/>
            <a:ext cx="4019266" cy="31941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05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title +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37F8-18CC-B14D-B122-426003331E50}"/>
              </a:ext>
            </a:extLst>
          </p:cNvPr>
          <p:cNvSpPr>
            <a:spLocks noGrp="1"/>
          </p:cNvSpPr>
          <p:nvPr>
            <p:ph type="title"/>
          </p:nvPr>
        </p:nvSpPr>
        <p:spPr>
          <a:xfrm>
            <a:off x="457200" y="457200"/>
            <a:ext cx="8215744" cy="298669"/>
          </a:xfrm>
        </p:spPr>
        <p:txBody>
          <a:bodyPr/>
          <a:lstStyle/>
          <a:p>
            <a:r>
              <a:rPr lang="en-US"/>
              <a:t>Click to edit Master title style</a:t>
            </a:r>
            <a:endParaRPr lang="en-US" dirty="0"/>
          </a:p>
        </p:txBody>
      </p:sp>
      <p:sp>
        <p:nvSpPr>
          <p:cNvPr id="8" name="Slide Number Placeholder 2">
            <a:extLst>
              <a:ext uri="{FF2B5EF4-FFF2-40B4-BE49-F238E27FC236}">
                <a16:creationId xmlns:a16="http://schemas.microsoft.com/office/drawing/2014/main" id="{EF83044A-7BC6-9849-9243-D289B0C36792}"/>
              </a:ext>
            </a:extLst>
          </p:cNvPr>
          <p:cNvSpPr>
            <a:spLocks noGrp="1"/>
          </p:cNvSpPr>
          <p:nvPr>
            <p:ph type="sldNum" sz="quarter" idx="10"/>
          </p:nvPr>
        </p:nvSpPr>
        <p:spPr>
          <a:xfrm>
            <a:off x="457200" y="4649122"/>
            <a:ext cx="2057400" cy="273844"/>
          </a:xfrm>
        </p:spPr>
        <p:txBody>
          <a:bodyPr/>
          <a:lstStyle/>
          <a:p>
            <a:fld id="{C51B5984-C094-0A42-BFB6-9F57449A1222}" type="slidenum">
              <a:rPr lang="en-US" smtClean="0"/>
              <a:pPr/>
              <a:t>‹#›</a:t>
            </a:fld>
            <a:endParaRPr lang="en-US" dirty="0"/>
          </a:p>
        </p:txBody>
      </p:sp>
      <p:sp>
        <p:nvSpPr>
          <p:cNvPr id="10" name="Content Placeholder 6">
            <a:extLst>
              <a:ext uri="{FF2B5EF4-FFF2-40B4-BE49-F238E27FC236}">
                <a16:creationId xmlns:a16="http://schemas.microsoft.com/office/drawing/2014/main" id="{9377F297-274D-174B-9F1A-DA4A9F6CBF16}"/>
              </a:ext>
            </a:extLst>
          </p:cNvPr>
          <p:cNvSpPr>
            <a:spLocks noGrp="1"/>
          </p:cNvSpPr>
          <p:nvPr>
            <p:ph sz="quarter" idx="11" hasCustomPrompt="1"/>
          </p:nvPr>
        </p:nvSpPr>
        <p:spPr>
          <a:xfrm>
            <a:off x="457200" y="772826"/>
            <a:ext cx="4416533" cy="234964"/>
          </a:xfrm>
          <a:prstGeom prst="rect">
            <a:avLst/>
          </a:prstGeom>
        </p:spPr>
        <p:txBody>
          <a:bodyPr/>
          <a:lstStyle>
            <a:lvl1pPr marL="0" indent="0">
              <a:buNone/>
              <a:defRPr>
                <a:solidFill>
                  <a:srgbClr val="FA4616"/>
                </a:solidFill>
              </a:defRPr>
            </a:lvl1pPr>
          </a:lstStyle>
          <a:p>
            <a:pPr lvl="0"/>
            <a:r>
              <a:rPr lang="en-US" dirty="0"/>
              <a:t>Click to Add Subtitle</a:t>
            </a:r>
          </a:p>
        </p:txBody>
      </p:sp>
      <p:sp>
        <p:nvSpPr>
          <p:cNvPr id="7" name="Text Placeholder 10">
            <a:extLst>
              <a:ext uri="{FF2B5EF4-FFF2-40B4-BE49-F238E27FC236}">
                <a16:creationId xmlns:a16="http://schemas.microsoft.com/office/drawing/2014/main" id="{4AA147FA-CB59-3743-983D-A5298628616E}"/>
              </a:ext>
            </a:extLst>
          </p:cNvPr>
          <p:cNvSpPr>
            <a:spLocks noGrp="1"/>
          </p:cNvSpPr>
          <p:nvPr>
            <p:ph type="body" sz="quarter" idx="12"/>
          </p:nvPr>
        </p:nvSpPr>
        <p:spPr>
          <a:xfrm>
            <a:off x="457200" y="1237397"/>
            <a:ext cx="8215744" cy="3132295"/>
          </a:xfrm>
        </p:spPr>
        <p:txBody>
          <a:bodyPr/>
          <a:lstStyle>
            <a:lvl1pPr marL="0" indent="0">
              <a:buNone/>
              <a:defRPr/>
            </a:lvl1pPr>
          </a:lstStyle>
          <a:p>
            <a:pPr lvl="0"/>
            <a:r>
              <a:rPr lang="en-US"/>
              <a:t>Click to edit Master text styles</a:t>
            </a:r>
          </a:p>
        </p:txBody>
      </p:sp>
      <p:grpSp>
        <p:nvGrpSpPr>
          <p:cNvPr id="11" name="Group 10">
            <a:extLst>
              <a:ext uri="{FF2B5EF4-FFF2-40B4-BE49-F238E27FC236}">
                <a16:creationId xmlns:a16="http://schemas.microsoft.com/office/drawing/2014/main" id="{BDB451A3-47F2-F142-B628-693332B10C37}"/>
              </a:ext>
            </a:extLst>
          </p:cNvPr>
          <p:cNvGrpSpPr/>
          <p:nvPr userDrawn="1"/>
        </p:nvGrpSpPr>
        <p:grpSpPr>
          <a:xfrm>
            <a:off x="7773406" y="4735113"/>
            <a:ext cx="913394" cy="187391"/>
            <a:chOff x="3587766" y="2914650"/>
            <a:chExt cx="5014294" cy="1028736"/>
          </a:xfrm>
        </p:grpSpPr>
        <p:sp>
          <p:nvSpPr>
            <p:cNvPr id="12" name="Freeform 11">
              <a:extLst>
                <a:ext uri="{FF2B5EF4-FFF2-40B4-BE49-F238E27FC236}">
                  <a16:creationId xmlns:a16="http://schemas.microsoft.com/office/drawing/2014/main" id="{356DA109-987C-4441-A4C5-A9F3D04B3B0F}"/>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45A3D1A1-E0C2-364C-82C2-4D0DE428A933}"/>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B277E01-BAAC-CE4E-A2E0-16C2CACB880C}"/>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B00B136F-9458-9847-A291-128E260C90AE}"/>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69CDFF00-7469-A045-AA82-687C93DCEDFA}"/>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54E2643E-339A-874B-A799-1D62CB597AA8}"/>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03F879A-51EE-A04B-AC8A-0D8C457829CD}"/>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324514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Body">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A1878612-3807-694C-A3B1-9DA4D654DDBE}"/>
              </a:ext>
            </a:extLst>
          </p:cNvPr>
          <p:cNvSpPr>
            <a:spLocks noGrp="1"/>
          </p:cNvSpPr>
          <p:nvPr>
            <p:ph type="body" sz="quarter" idx="11"/>
          </p:nvPr>
        </p:nvSpPr>
        <p:spPr>
          <a:xfrm>
            <a:off x="457200" y="975278"/>
            <a:ext cx="8201025" cy="3445524"/>
          </a:xfrm>
        </p:spPr>
        <p:txBody>
          <a:bodyPr/>
          <a:lstStyle>
            <a:lvl1pPr marL="285750" indent="-285750" algn="l">
              <a:lnSpc>
                <a:spcPct val="100000"/>
              </a:lnSpc>
              <a:spcAft>
                <a:spcPts val="900"/>
              </a:spcAft>
              <a:buClr>
                <a:schemeClr val="bg2"/>
              </a:buClr>
              <a:buSzPct val="100000"/>
              <a:buFont typeface="Arial" panose="020B0604020202020204" pitchFamily="34" charset="0"/>
              <a:buChar char="•"/>
              <a:defRPr/>
            </a:lvl1pPr>
            <a:lvl2pPr marL="457200" indent="-228600">
              <a:lnSpc>
                <a:spcPct val="100000"/>
              </a:lnSpc>
              <a:spcAft>
                <a:spcPts val="900"/>
              </a:spcAft>
              <a:buClr>
                <a:schemeClr val="bg2"/>
              </a:buClr>
              <a:buSzPct val="100000"/>
              <a:buFont typeface="Arial" panose="020B0604020202020204" pitchFamily="34" charset="0"/>
              <a:buChar char="•"/>
              <a:defRPr/>
            </a:lvl2pPr>
            <a:lvl3pPr marL="685800" indent="-228600">
              <a:lnSpc>
                <a:spcPct val="100000"/>
              </a:lnSpc>
              <a:spcAft>
                <a:spcPts val="900"/>
              </a:spcAft>
              <a:buClr>
                <a:schemeClr val="bg2"/>
              </a:buClr>
              <a:buSzPct val="100000"/>
              <a:buFont typeface="Arial" panose="020B0604020202020204" pitchFamily="34" charset="0"/>
              <a:buChar char="•"/>
              <a:defRPr/>
            </a:lvl3pPr>
            <a:lvl4pPr marL="914400" indent="-228600">
              <a:lnSpc>
                <a:spcPct val="100000"/>
              </a:lnSpc>
              <a:spcAft>
                <a:spcPts val="900"/>
              </a:spcAft>
              <a:buClr>
                <a:schemeClr val="bg2"/>
              </a:buClr>
              <a:buSzPct val="100000"/>
              <a:buFont typeface="Arial" panose="020B0604020202020204" pitchFamily="34" charset="0"/>
              <a:buChar char="•"/>
              <a:defRPr/>
            </a:lvl4pPr>
            <a:lvl5pPr marL="1143000" indent="-228600">
              <a:lnSpc>
                <a:spcPct val="100000"/>
              </a:lnSpc>
              <a:spcAft>
                <a:spcPts val="900"/>
              </a:spcAft>
              <a:buClr>
                <a:schemeClr val="bg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197437F8-18CC-B14D-B122-426003331E50}"/>
              </a:ext>
            </a:extLst>
          </p:cNvPr>
          <p:cNvSpPr>
            <a:spLocks noGrp="1"/>
          </p:cNvSpPr>
          <p:nvPr>
            <p:ph type="title"/>
          </p:nvPr>
        </p:nvSpPr>
        <p:spPr>
          <a:xfrm>
            <a:off x="457200" y="457200"/>
            <a:ext cx="8215744" cy="298669"/>
          </a:xfrm>
        </p:spPr>
        <p:txBody>
          <a:bodyPr/>
          <a:lstStyle/>
          <a:p>
            <a:r>
              <a:rPr lang="en-US"/>
              <a:t>Click to edit Master title style</a:t>
            </a:r>
            <a:endParaRPr lang="en-US" dirty="0"/>
          </a:p>
        </p:txBody>
      </p:sp>
      <p:sp>
        <p:nvSpPr>
          <p:cNvPr id="8" name="Slide Number Placeholder 2">
            <a:extLst>
              <a:ext uri="{FF2B5EF4-FFF2-40B4-BE49-F238E27FC236}">
                <a16:creationId xmlns:a16="http://schemas.microsoft.com/office/drawing/2014/main" id="{EF83044A-7BC6-9849-9243-D289B0C36792}"/>
              </a:ext>
            </a:extLst>
          </p:cNvPr>
          <p:cNvSpPr>
            <a:spLocks noGrp="1"/>
          </p:cNvSpPr>
          <p:nvPr>
            <p:ph type="sldNum" sz="quarter" idx="10"/>
          </p:nvPr>
        </p:nvSpPr>
        <p:spPr>
          <a:xfrm>
            <a:off x="457200" y="4649122"/>
            <a:ext cx="2057400" cy="273844"/>
          </a:xfrm>
        </p:spPr>
        <p:txBody>
          <a:bodyPr/>
          <a:lstStyle/>
          <a:p>
            <a:fld id="{C51B5984-C094-0A42-BFB6-9F57449A1222}" type="slidenum">
              <a:rPr lang="en-US" smtClean="0"/>
              <a:pPr/>
              <a:t>‹#›</a:t>
            </a:fld>
            <a:endParaRPr lang="en-US" dirty="0"/>
          </a:p>
        </p:txBody>
      </p:sp>
      <p:grpSp>
        <p:nvGrpSpPr>
          <p:cNvPr id="10" name="Group 9">
            <a:extLst>
              <a:ext uri="{FF2B5EF4-FFF2-40B4-BE49-F238E27FC236}">
                <a16:creationId xmlns:a16="http://schemas.microsoft.com/office/drawing/2014/main" id="{088101CE-8A57-7F41-8178-9E2C26778C49}"/>
              </a:ext>
            </a:extLst>
          </p:cNvPr>
          <p:cNvGrpSpPr/>
          <p:nvPr userDrawn="1"/>
        </p:nvGrpSpPr>
        <p:grpSpPr>
          <a:xfrm>
            <a:off x="7773406" y="4735113"/>
            <a:ext cx="913394" cy="187391"/>
            <a:chOff x="3587766" y="2914650"/>
            <a:chExt cx="5014294" cy="1028736"/>
          </a:xfrm>
        </p:grpSpPr>
        <p:sp>
          <p:nvSpPr>
            <p:cNvPr id="11" name="Freeform 10">
              <a:extLst>
                <a:ext uri="{FF2B5EF4-FFF2-40B4-BE49-F238E27FC236}">
                  <a16:creationId xmlns:a16="http://schemas.microsoft.com/office/drawing/2014/main" id="{53A2A1D1-4E18-6949-8A24-E3B60B025165}"/>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82329EE4-E6CF-FC42-9A86-008867BD0AF9}"/>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E365B74-2046-0E45-B565-CA25FFBFB4B0}"/>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A4EA14BD-8E34-E24D-9B4F-0DD1E4C0AC7E}"/>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49CE6E4-6BC1-8E4E-8B57-7A1A3372A9AB}"/>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B81277A4-61A7-1A40-9682-3386B5EE4053}"/>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C112253-58BA-B044-AB01-3EE3A204E940}"/>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27471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B251C-E34E-5D4A-BCC7-65ACB86E3D2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C87DFCD-D6F3-2A48-B56B-5276D91DFEA5}"/>
              </a:ext>
            </a:extLst>
          </p:cNvPr>
          <p:cNvSpPr>
            <a:spLocks noGrp="1"/>
          </p:cNvSpPr>
          <p:nvPr>
            <p:ph type="sldNum" sz="quarter" idx="10"/>
          </p:nvPr>
        </p:nvSpPr>
        <p:spPr/>
        <p:txBody>
          <a:bodyPr/>
          <a:lstStyle/>
          <a:p>
            <a:fld id="{C51B5984-C094-0A42-BFB6-9F57449A1222}" type="slidenum">
              <a:rPr lang="en-US" smtClean="0"/>
              <a:pPr/>
              <a:t>‹#›</a:t>
            </a:fld>
            <a:endParaRPr lang="en-US" dirty="0"/>
          </a:p>
        </p:txBody>
      </p:sp>
      <p:sp>
        <p:nvSpPr>
          <p:cNvPr id="5" name="Text Placeholder 4">
            <a:extLst>
              <a:ext uri="{FF2B5EF4-FFF2-40B4-BE49-F238E27FC236}">
                <a16:creationId xmlns:a16="http://schemas.microsoft.com/office/drawing/2014/main" id="{CD2F4187-D821-244A-BEC7-F42CD3E771AF}"/>
              </a:ext>
            </a:extLst>
          </p:cNvPr>
          <p:cNvSpPr>
            <a:spLocks noGrp="1"/>
          </p:cNvSpPr>
          <p:nvPr>
            <p:ph type="body" sz="quarter" idx="11"/>
          </p:nvPr>
        </p:nvSpPr>
        <p:spPr>
          <a:xfrm>
            <a:off x="457200" y="1243584"/>
            <a:ext cx="8201025" cy="3242355"/>
          </a:xfrm>
        </p:spPr>
        <p:txBody>
          <a:bodyPr/>
          <a:lstStyle>
            <a:lvl1pPr marL="285750" indent="-285750" algn="l">
              <a:lnSpc>
                <a:spcPct val="100000"/>
              </a:lnSpc>
              <a:spcAft>
                <a:spcPts val="900"/>
              </a:spcAft>
              <a:buClr>
                <a:schemeClr val="bg2"/>
              </a:buClr>
              <a:buSzPct val="100000"/>
              <a:buFont typeface="Arial" panose="020B0604020202020204" pitchFamily="34" charset="0"/>
              <a:buChar char="•"/>
              <a:defRPr/>
            </a:lvl1pPr>
            <a:lvl2pPr marL="457200" indent="-228600">
              <a:lnSpc>
                <a:spcPct val="100000"/>
              </a:lnSpc>
              <a:spcAft>
                <a:spcPts val="900"/>
              </a:spcAft>
              <a:buClr>
                <a:schemeClr val="bg2"/>
              </a:buClr>
              <a:buSzPct val="100000"/>
              <a:buFont typeface="Arial" panose="020B0604020202020204" pitchFamily="34" charset="0"/>
              <a:buChar char="•"/>
              <a:defRPr/>
            </a:lvl2pPr>
            <a:lvl3pPr marL="685800" indent="-228600">
              <a:lnSpc>
                <a:spcPct val="100000"/>
              </a:lnSpc>
              <a:spcAft>
                <a:spcPts val="900"/>
              </a:spcAft>
              <a:buClr>
                <a:schemeClr val="bg2"/>
              </a:buClr>
              <a:buSzPct val="100000"/>
              <a:buFont typeface="Arial" panose="020B0604020202020204" pitchFamily="34" charset="0"/>
              <a:buChar char="•"/>
              <a:defRPr/>
            </a:lvl3pPr>
            <a:lvl4pPr marL="914400" indent="-228600">
              <a:lnSpc>
                <a:spcPct val="100000"/>
              </a:lnSpc>
              <a:spcAft>
                <a:spcPts val="900"/>
              </a:spcAft>
              <a:buClr>
                <a:schemeClr val="bg2"/>
              </a:buClr>
              <a:buSzPct val="100000"/>
              <a:buFont typeface="Arial" panose="020B0604020202020204" pitchFamily="34" charset="0"/>
              <a:buChar char="•"/>
              <a:defRPr/>
            </a:lvl4pPr>
            <a:lvl5pPr marL="1143000" indent="-228600">
              <a:lnSpc>
                <a:spcPct val="100000"/>
              </a:lnSpc>
              <a:spcAft>
                <a:spcPts val="900"/>
              </a:spcAft>
              <a:buClr>
                <a:schemeClr val="bg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a:extLst>
              <a:ext uri="{FF2B5EF4-FFF2-40B4-BE49-F238E27FC236}">
                <a16:creationId xmlns:a16="http://schemas.microsoft.com/office/drawing/2014/main" id="{C13A61BC-1A2D-0644-886D-7E112A880BB2}"/>
              </a:ext>
            </a:extLst>
          </p:cNvPr>
          <p:cNvSpPr>
            <a:spLocks noGrp="1"/>
          </p:cNvSpPr>
          <p:nvPr>
            <p:ph sz="quarter" idx="12" hasCustomPrompt="1"/>
          </p:nvPr>
        </p:nvSpPr>
        <p:spPr>
          <a:xfrm>
            <a:off x="457200" y="772826"/>
            <a:ext cx="4416533" cy="234964"/>
          </a:xfrm>
          <a:prstGeom prst="rect">
            <a:avLst/>
          </a:prstGeom>
        </p:spPr>
        <p:txBody>
          <a:bodyPr/>
          <a:lstStyle>
            <a:lvl1pPr marL="0" indent="0">
              <a:buNone/>
              <a:defRPr>
                <a:solidFill>
                  <a:srgbClr val="FA4616"/>
                </a:solidFill>
              </a:defRPr>
            </a:lvl1pPr>
          </a:lstStyle>
          <a:p>
            <a:pPr lvl="0"/>
            <a:r>
              <a:rPr lang="en-US" dirty="0"/>
              <a:t>Click to Add Subtitle</a:t>
            </a:r>
          </a:p>
        </p:txBody>
      </p:sp>
      <p:grpSp>
        <p:nvGrpSpPr>
          <p:cNvPr id="10" name="Group 9">
            <a:extLst>
              <a:ext uri="{FF2B5EF4-FFF2-40B4-BE49-F238E27FC236}">
                <a16:creationId xmlns:a16="http://schemas.microsoft.com/office/drawing/2014/main" id="{3D659B78-E55D-9F43-8B69-D294BA80D48A}"/>
              </a:ext>
            </a:extLst>
          </p:cNvPr>
          <p:cNvGrpSpPr/>
          <p:nvPr userDrawn="1"/>
        </p:nvGrpSpPr>
        <p:grpSpPr>
          <a:xfrm>
            <a:off x="7773406" y="4735113"/>
            <a:ext cx="913394" cy="187391"/>
            <a:chOff x="3587766" y="2914650"/>
            <a:chExt cx="5014294" cy="1028736"/>
          </a:xfrm>
        </p:grpSpPr>
        <p:sp>
          <p:nvSpPr>
            <p:cNvPr id="11" name="Freeform 10">
              <a:extLst>
                <a:ext uri="{FF2B5EF4-FFF2-40B4-BE49-F238E27FC236}">
                  <a16:creationId xmlns:a16="http://schemas.microsoft.com/office/drawing/2014/main" id="{00C31E40-82C0-7E48-B3DC-A292D42C61B3}"/>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23FAB9B9-65C0-764D-B4A5-FCD7A56DA277}"/>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4229007-2A12-E344-8A2E-2CE7FB7F4758}"/>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2DB1C9C-501C-2B49-905B-73D517DF9595}"/>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1FE6B53-B829-744C-9D52-7B9D321C4963}"/>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F4FD4B6-0B42-7242-81A9-CA296871A9F4}"/>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138C3F5-FFDE-A74E-89E9-63DDFE108229}"/>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870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37F8-18CC-B14D-B122-426003331E50}"/>
              </a:ext>
            </a:extLst>
          </p:cNvPr>
          <p:cNvSpPr>
            <a:spLocks noGrp="1"/>
          </p:cNvSpPr>
          <p:nvPr>
            <p:ph type="title"/>
          </p:nvPr>
        </p:nvSpPr>
        <p:spPr/>
        <p:txBody>
          <a:bodyPr/>
          <a:lstStyle/>
          <a:p>
            <a:r>
              <a:rPr lang="en-US"/>
              <a:t>Click to edit Master title style</a:t>
            </a:r>
            <a:endParaRPr lang="en-US" dirty="0"/>
          </a:p>
        </p:txBody>
      </p:sp>
      <p:sp>
        <p:nvSpPr>
          <p:cNvPr id="8" name="Slide Number Placeholder 2">
            <a:extLst>
              <a:ext uri="{FF2B5EF4-FFF2-40B4-BE49-F238E27FC236}">
                <a16:creationId xmlns:a16="http://schemas.microsoft.com/office/drawing/2014/main" id="{5991EE67-63C7-A04F-9B9E-9A43938EF533}"/>
              </a:ext>
            </a:extLst>
          </p:cNvPr>
          <p:cNvSpPr>
            <a:spLocks noGrp="1"/>
          </p:cNvSpPr>
          <p:nvPr>
            <p:ph type="sldNum" sz="quarter" idx="10"/>
          </p:nvPr>
        </p:nvSpPr>
        <p:spPr>
          <a:xfrm>
            <a:off x="457200" y="4649122"/>
            <a:ext cx="2057400" cy="273844"/>
          </a:xfrm>
        </p:spPr>
        <p:txBody>
          <a:bodyPr/>
          <a:lstStyle/>
          <a:p>
            <a:fld id="{C51B5984-C094-0A42-BFB6-9F57449A1222}" type="slidenum">
              <a:rPr lang="en-US" smtClean="0"/>
              <a:pPr/>
              <a:t>‹#›</a:t>
            </a:fld>
            <a:endParaRPr lang="en-US" dirty="0"/>
          </a:p>
        </p:txBody>
      </p:sp>
      <p:sp>
        <p:nvSpPr>
          <p:cNvPr id="10" name="Content Placeholder 6">
            <a:extLst>
              <a:ext uri="{FF2B5EF4-FFF2-40B4-BE49-F238E27FC236}">
                <a16:creationId xmlns:a16="http://schemas.microsoft.com/office/drawing/2014/main" id="{7F7ADA8D-542E-3848-8A3C-5E98FA4D6CCE}"/>
              </a:ext>
            </a:extLst>
          </p:cNvPr>
          <p:cNvSpPr>
            <a:spLocks noGrp="1"/>
          </p:cNvSpPr>
          <p:nvPr>
            <p:ph sz="quarter" idx="11" hasCustomPrompt="1"/>
          </p:nvPr>
        </p:nvSpPr>
        <p:spPr>
          <a:xfrm>
            <a:off x="457200" y="772826"/>
            <a:ext cx="4416533" cy="234964"/>
          </a:xfrm>
          <a:prstGeom prst="rect">
            <a:avLst/>
          </a:prstGeom>
        </p:spPr>
        <p:txBody>
          <a:bodyPr/>
          <a:lstStyle>
            <a:lvl1pPr marL="0" indent="0">
              <a:buNone/>
              <a:defRPr>
                <a:solidFill>
                  <a:srgbClr val="FA4616"/>
                </a:solidFill>
              </a:defRPr>
            </a:lvl1pPr>
          </a:lstStyle>
          <a:p>
            <a:pPr lvl="0"/>
            <a:r>
              <a:rPr lang="en-US" dirty="0"/>
              <a:t>Click to Add Subtitle</a:t>
            </a:r>
          </a:p>
        </p:txBody>
      </p:sp>
      <p:sp>
        <p:nvSpPr>
          <p:cNvPr id="12" name="Text Placeholder 3">
            <a:extLst>
              <a:ext uri="{FF2B5EF4-FFF2-40B4-BE49-F238E27FC236}">
                <a16:creationId xmlns:a16="http://schemas.microsoft.com/office/drawing/2014/main" id="{2E13C723-C69C-4444-9CF3-3AD8D06AF8FD}"/>
              </a:ext>
            </a:extLst>
          </p:cNvPr>
          <p:cNvSpPr>
            <a:spLocks noGrp="1"/>
          </p:cNvSpPr>
          <p:nvPr>
            <p:ph type="body" sz="quarter" idx="14"/>
          </p:nvPr>
        </p:nvSpPr>
        <p:spPr>
          <a:xfrm>
            <a:off x="457201" y="1243584"/>
            <a:ext cx="4019266" cy="3194169"/>
          </a:xfrm>
        </p:spPr>
        <p:txBody>
          <a:bodyPr/>
          <a:lstStyle>
            <a:lvl1pPr marL="285750" indent="-285750">
              <a:buClr>
                <a:schemeClr val="bg2"/>
              </a:buClr>
              <a:buSzPct val="100000"/>
              <a:buFont typeface="Arial" panose="020B0604020202020204" pitchFamily="34" charset="0"/>
              <a:buChar char="•"/>
              <a:defRPr/>
            </a:lvl1pPr>
            <a:lvl2pPr marL="457200" indent="-228600">
              <a:lnSpc>
                <a:spcPct val="100000"/>
              </a:lnSpc>
              <a:spcAft>
                <a:spcPts val="900"/>
              </a:spcAft>
              <a:buClr>
                <a:schemeClr val="bg2"/>
              </a:buClr>
              <a:buSzPct val="100000"/>
              <a:buFont typeface="Arial" panose="020B0604020202020204" pitchFamily="34" charset="0"/>
              <a:buChar char="•"/>
              <a:defRPr/>
            </a:lvl2pPr>
            <a:lvl3pPr marL="685800" indent="-228600">
              <a:buClr>
                <a:schemeClr val="bg2"/>
              </a:buClr>
              <a:buSzPct val="100000"/>
              <a:buFont typeface="Arial" panose="020B0604020202020204" pitchFamily="34" charset="0"/>
              <a:buChar char="•"/>
              <a:defRPr/>
            </a:lvl3pPr>
            <a:lvl4pPr marL="914400" indent="-228600">
              <a:buClr>
                <a:schemeClr val="bg2"/>
              </a:buClr>
              <a:buSzPct val="100000"/>
              <a:buFont typeface="Arial" panose="020B0604020202020204" pitchFamily="34" charset="0"/>
              <a:buChar char="•"/>
              <a:defRPr/>
            </a:lvl4pPr>
            <a:lvl5pPr marL="1143000" indent="-228600">
              <a:buClr>
                <a:schemeClr val="bg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a:extLst>
              <a:ext uri="{FF2B5EF4-FFF2-40B4-BE49-F238E27FC236}">
                <a16:creationId xmlns:a16="http://schemas.microsoft.com/office/drawing/2014/main" id="{C9DFE8DB-CD3E-7746-BC3F-81635F8540F1}"/>
              </a:ext>
            </a:extLst>
          </p:cNvPr>
          <p:cNvSpPr>
            <a:spLocks noGrp="1"/>
          </p:cNvSpPr>
          <p:nvPr>
            <p:ph type="body" sz="quarter" idx="15"/>
          </p:nvPr>
        </p:nvSpPr>
        <p:spPr>
          <a:xfrm>
            <a:off x="4667535" y="1243584"/>
            <a:ext cx="4019266" cy="3194169"/>
          </a:xfrm>
        </p:spPr>
        <p:txBody>
          <a:bodyPr/>
          <a:lstStyle>
            <a:lvl1pPr marL="285750" indent="-285750">
              <a:buClr>
                <a:schemeClr val="bg2"/>
              </a:buClr>
              <a:buSzPct val="100000"/>
              <a:buFont typeface="Arial" panose="020B0604020202020204" pitchFamily="34" charset="0"/>
              <a:buChar char="•"/>
              <a:defRPr/>
            </a:lvl1pPr>
            <a:lvl2pPr marL="457200" indent="-228600">
              <a:lnSpc>
                <a:spcPct val="100000"/>
              </a:lnSpc>
              <a:spcAft>
                <a:spcPts val="900"/>
              </a:spcAft>
              <a:buClr>
                <a:schemeClr val="bg2"/>
              </a:buClr>
              <a:buSzPct val="100000"/>
              <a:buFont typeface="Arial" panose="020B0604020202020204" pitchFamily="34" charset="0"/>
              <a:buChar char="•"/>
              <a:defRPr/>
            </a:lvl2pPr>
            <a:lvl3pPr marL="685800" indent="-228600">
              <a:buClr>
                <a:schemeClr val="bg2"/>
              </a:buClr>
              <a:buSzPct val="100000"/>
              <a:buFont typeface="Arial" panose="020B0604020202020204" pitchFamily="34" charset="0"/>
              <a:buChar char="•"/>
              <a:defRPr/>
            </a:lvl3pPr>
            <a:lvl4pPr marL="914400" indent="-228600">
              <a:buClr>
                <a:schemeClr val="bg2"/>
              </a:buClr>
              <a:buSzPct val="100000"/>
              <a:buFont typeface="Arial" panose="020B0604020202020204" pitchFamily="34" charset="0"/>
              <a:buChar char="•"/>
              <a:defRPr/>
            </a:lvl4pPr>
            <a:lvl5pPr marL="1143000" indent="-228600">
              <a:buClr>
                <a:schemeClr val="bg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a:extLst>
              <a:ext uri="{FF2B5EF4-FFF2-40B4-BE49-F238E27FC236}">
                <a16:creationId xmlns:a16="http://schemas.microsoft.com/office/drawing/2014/main" id="{2D4054A5-889E-5F40-9AA0-761CB6E9EF01}"/>
              </a:ext>
            </a:extLst>
          </p:cNvPr>
          <p:cNvGrpSpPr/>
          <p:nvPr userDrawn="1"/>
        </p:nvGrpSpPr>
        <p:grpSpPr>
          <a:xfrm>
            <a:off x="7773406" y="4735113"/>
            <a:ext cx="913394" cy="187391"/>
            <a:chOff x="3587766" y="2914650"/>
            <a:chExt cx="5014294" cy="1028736"/>
          </a:xfrm>
        </p:grpSpPr>
        <p:sp>
          <p:nvSpPr>
            <p:cNvPr id="15" name="Freeform 14">
              <a:extLst>
                <a:ext uri="{FF2B5EF4-FFF2-40B4-BE49-F238E27FC236}">
                  <a16:creationId xmlns:a16="http://schemas.microsoft.com/office/drawing/2014/main" id="{A6ABD9C4-B0BA-A641-8941-89B71025B122}"/>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9C7F0E80-7B5E-3444-ABDE-8EE3CD563A8F}"/>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0CD8680-AE74-E941-A0AC-C9F2FA7F1F43}"/>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9E3D186-2891-1047-A68B-D25CAE31EFF6}"/>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2B03150-B179-6747-A2AF-A53112E5B88D}"/>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4DB89C8-237A-964F-B36A-C3664989DD44}"/>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CFA2CAE-E3B1-9944-B925-7070D276FF07}"/>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4675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37F8-18CC-B14D-B122-426003331E50}"/>
              </a:ext>
            </a:extLst>
          </p:cNvPr>
          <p:cNvSpPr>
            <a:spLocks noGrp="1"/>
          </p:cNvSpPr>
          <p:nvPr>
            <p:ph type="title"/>
          </p:nvPr>
        </p:nvSpPr>
        <p:spPr/>
        <p:txBody>
          <a:bodyPr/>
          <a:lstStyle/>
          <a:p>
            <a:r>
              <a:rPr lang="en-US"/>
              <a:t>Click to edit Master title style</a:t>
            </a:r>
            <a:endParaRPr lang="en-US" dirty="0"/>
          </a:p>
        </p:txBody>
      </p:sp>
      <p:sp>
        <p:nvSpPr>
          <p:cNvPr id="8" name="Slide Number Placeholder 2">
            <a:extLst>
              <a:ext uri="{FF2B5EF4-FFF2-40B4-BE49-F238E27FC236}">
                <a16:creationId xmlns:a16="http://schemas.microsoft.com/office/drawing/2014/main" id="{5991EE67-63C7-A04F-9B9E-9A43938EF533}"/>
              </a:ext>
            </a:extLst>
          </p:cNvPr>
          <p:cNvSpPr>
            <a:spLocks noGrp="1"/>
          </p:cNvSpPr>
          <p:nvPr>
            <p:ph type="sldNum" sz="quarter" idx="10"/>
          </p:nvPr>
        </p:nvSpPr>
        <p:spPr>
          <a:xfrm>
            <a:off x="457200" y="4649122"/>
            <a:ext cx="2057400" cy="273844"/>
          </a:xfrm>
        </p:spPr>
        <p:txBody>
          <a:bodyPr/>
          <a:lstStyle/>
          <a:p>
            <a:fld id="{C51B5984-C094-0A42-BFB6-9F57449A1222}" type="slidenum">
              <a:rPr lang="en-US" smtClean="0"/>
              <a:pPr/>
              <a:t>‹#›</a:t>
            </a:fld>
            <a:endParaRPr lang="en-US" dirty="0"/>
          </a:p>
        </p:txBody>
      </p:sp>
      <p:sp>
        <p:nvSpPr>
          <p:cNvPr id="12" name="Text Placeholder 3">
            <a:extLst>
              <a:ext uri="{FF2B5EF4-FFF2-40B4-BE49-F238E27FC236}">
                <a16:creationId xmlns:a16="http://schemas.microsoft.com/office/drawing/2014/main" id="{2E13C723-C69C-4444-9CF3-3AD8D06AF8FD}"/>
              </a:ext>
            </a:extLst>
          </p:cNvPr>
          <p:cNvSpPr>
            <a:spLocks noGrp="1"/>
          </p:cNvSpPr>
          <p:nvPr>
            <p:ph type="body" sz="quarter" idx="14"/>
          </p:nvPr>
        </p:nvSpPr>
        <p:spPr>
          <a:xfrm>
            <a:off x="457201" y="987552"/>
            <a:ext cx="4019266" cy="3468762"/>
          </a:xfrm>
        </p:spPr>
        <p:txBody>
          <a:bodyPr/>
          <a:lstStyle>
            <a:lvl1pPr marL="285750" indent="-285750">
              <a:buClr>
                <a:schemeClr val="bg2"/>
              </a:buClr>
              <a:buSzPct val="100000"/>
              <a:buFont typeface="Arial" panose="020B0604020202020204" pitchFamily="34" charset="0"/>
              <a:buChar char="•"/>
              <a:defRPr/>
            </a:lvl1pPr>
            <a:lvl2pPr marL="457200" indent="-228600">
              <a:lnSpc>
                <a:spcPct val="100000"/>
              </a:lnSpc>
              <a:spcAft>
                <a:spcPts val="900"/>
              </a:spcAft>
              <a:buClr>
                <a:schemeClr val="bg2"/>
              </a:buClr>
              <a:buSzPct val="100000"/>
              <a:buFont typeface="Arial" panose="020B0604020202020204" pitchFamily="34" charset="0"/>
              <a:buChar char="•"/>
              <a:defRPr/>
            </a:lvl2pPr>
            <a:lvl3pPr marL="685800" indent="-228600">
              <a:buClr>
                <a:schemeClr val="bg2"/>
              </a:buClr>
              <a:buSzPct val="100000"/>
              <a:buFont typeface="Arial" panose="020B0604020202020204" pitchFamily="34" charset="0"/>
              <a:buChar char="•"/>
              <a:defRPr/>
            </a:lvl3pPr>
            <a:lvl4pPr marL="914400" indent="-228600">
              <a:buClr>
                <a:schemeClr val="bg2"/>
              </a:buClr>
              <a:buSzPct val="100000"/>
              <a:buFont typeface="Arial" panose="020B0604020202020204" pitchFamily="34" charset="0"/>
              <a:buChar char="•"/>
              <a:defRPr/>
            </a:lvl4pPr>
            <a:lvl5pPr marL="1143000" indent="-228600">
              <a:buClr>
                <a:schemeClr val="bg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a:extLst>
              <a:ext uri="{FF2B5EF4-FFF2-40B4-BE49-F238E27FC236}">
                <a16:creationId xmlns:a16="http://schemas.microsoft.com/office/drawing/2014/main" id="{C9DFE8DB-CD3E-7746-BC3F-81635F8540F1}"/>
              </a:ext>
            </a:extLst>
          </p:cNvPr>
          <p:cNvSpPr>
            <a:spLocks noGrp="1"/>
          </p:cNvSpPr>
          <p:nvPr>
            <p:ph type="body" sz="quarter" idx="15"/>
          </p:nvPr>
        </p:nvSpPr>
        <p:spPr>
          <a:xfrm>
            <a:off x="4667535" y="987552"/>
            <a:ext cx="4019266" cy="3468762"/>
          </a:xfrm>
        </p:spPr>
        <p:txBody>
          <a:bodyPr/>
          <a:lstStyle>
            <a:lvl1pPr marL="285750" indent="-285750">
              <a:buClr>
                <a:schemeClr val="bg2"/>
              </a:buClr>
              <a:buSzPct val="100000"/>
              <a:buFont typeface="Arial" panose="020B0604020202020204" pitchFamily="34" charset="0"/>
              <a:buChar char="•"/>
              <a:defRPr/>
            </a:lvl1pPr>
            <a:lvl2pPr marL="457200" indent="-228600">
              <a:lnSpc>
                <a:spcPct val="100000"/>
              </a:lnSpc>
              <a:spcAft>
                <a:spcPts val="900"/>
              </a:spcAft>
              <a:buClr>
                <a:schemeClr val="bg2"/>
              </a:buClr>
              <a:buSzPct val="100000"/>
              <a:buFont typeface="Arial" panose="020B0604020202020204" pitchFamily="34" charset="0"/>
              <a:buChar char="•"/>
              <a:defRPr/>
            </a:lvl2pPr>
            <a:lvl3pPr marL="685800" indent="-228600">
              <a:buClr>
                <a:schemeClr val="bg2"/>
              </a:buClr>
              <a:buSzPct val="100000"/>
              <a:buFont typeface="Arial" panose="020B0604020202020204" pitchFamily="34" charset="0"/>
              <a:buChar char="•"/>
              <a:defRPr/>
            </a:lvl3pPr>
            <a:lvl4pPr marL="914400" indent="-228600">
              <a:buClr>
                <a:schemeClr val="bg2"/>
              </a:buClr>
              <a:buSzPct val="100000"/>
              <a:buFont typeface="Arial" panose="020B0604020202020204" pitchFamily="34" charset="0"/>
              <a:buChar char="•"/>
              <a:defRPr/>
            </a:lvl4pPr>
            <a:lvl5pPr marL="1143000" indent="-228600">
              <a:buClr>
                <a:schemeClr val="bg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a:extLst>
              <a:ext uri="{FF2B5EF4-FFF2-40B4-BE49-F238E27FC236}">
                <a16:creationId xmlns:a16="http://schemas.microsoft.com/office/drawing/2014/main" id="{8DD23A62-C185-6945-80C8-7766208E2A66}"/>
              </a:ext>
            </a:extLst>
          </p:cNvPr>
          <p:cNvGrpSpPr/>
          <p:nvPr userDrawn="1"/>
        </p:nvGrpSpPr>
        <p:grpSpPr>
          <a:xfrm>
            <a:off x="7773406" y="4735113"/>
            <a:ext cx="913394" cy="187391"/>
            <a:chOff x="3587766" y="2914650"/>
            <a:chExt cx="5014294" cy="1028736"/>
          </a:xfrm>
        </p:grpSpPr>
        <p:sp>
          <p:nvSpPr>
            <p:cNvPr id="11" name="Freeform 10">
              <a:extLst>
                <a:ext uri="{FF2B5EF4-FFF2-40B4-BE49-F238E27FC236}">
                  <a16:creationId xmlns:a16="http://schemas.microsoft.com/office/drawing/2014/main" id="{DDFA1149-9F55-A141-94FD-A2CFCA3E9657}"/>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B64830E6-9EFC-0D42-873E-130D0519A396}"/>
                </a:ext>
              </a:extLst>
            </p:cNvPr>
            <p:cNvSpPr/>
            <p:nvPr/>
          </p:nvSpPr>
          <p:spPr>
            <a:xfrm>
              <a:off x="5056908" y="3086101"/>
              <a:ext cx="718113"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21888C80-C423-2D4C-9179-B84DD4031271}"/>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6EDE4110-8028-A243-B7A8-B252B518DE89}"/>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FE082E0-4B51-EA4F-8C27-93172630AC97}"/>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7FF1A9AA-26A6-B44C-9790-75E8CC2D57C7}"/>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85ECC68-F40E-C14A-8539-F21858485D28}"/>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394098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BE0F33CB-82FA-4AE8-A34E-F4B9D0E18BBE}"/>
              </a:ext>
            </a:extLst>
          </p:cNvPr>
          <p:cNvSpPr txBox="1">
            <a:spLocks/>
          </p:cNvSpPr>
          <p:nvPr userDrawn="1"/>
        </p:nvSpPr>
        <p:spPr>
          <a:xfrm>
            <a:off x="4979893" y="244396"/>
            <a:ext cx="3800007" cy="156050"/>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rgbClr val="898989"/>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600" b="0" i="0" kern="1200" dirty="0">
                <a:solidFill>
                  <a:srgbClr val="898989"/>
                </a:solidFill>
                <a:effectLst/>
                <a:latin typeface="Arial" panose="020B0604020202020204" pitchFamily="34" charset="0"/>
                <a:ea typeface="+mn-ea"/>
                <a:cs typeface="Arial" panose="020B0604020202020204" pitchFamily="34" charset="0"/>
              </a:rPr>
              <a:t>© </a:t>
            </a:r>
            <a:r>
              <a:rPr lang="en-US" sz="600" kern="1200" dirty="0">
                <a:solidFill>
                  <a:srgbClr val="898989"/>
                </a:solidFill>
                <a:effectLst/>
                <a:latin typeface="Arial" panose="020B0604020202020204" pitchFamily="34" charset="0"/>
                <a:ea typeface="+mn-ea"/>
                <a:cs typeface="Arial" panose="020B0604020202020204" pitchFamily="34" charset="0"/>
              </a:rPr>
              <a:t>Altair Engineering, Inc. Proprietary and Confidential. All rights reserved.</a:t>
            </a:r>
          </a:p>
          <a:p>
            <a:pPr algn="r"/>
            <a:endParaRPr lang="en-US" sz="600" dirty="0"/>
          </a:p>
        </p:txBody>
      </p:sp>
      <p:sp>
        <p:nvSpPr>
          <p:cNvPr id="2" name="Title Placeholder 1"/>
          <p:cNvSpPr>
            <a:spLocks noGrp="1"/>
          </p:cNvSpPr>
          <p:nvPr>
            <p:ph type="title"/>
          </p:nvPr>
        </p:nvSpPr>
        <p:spPr>
          <a:xfrm>
            <a:off x="457200" y="457200"/>
            <a:ext cx="8215744" cy="298669"/>
          </a:xfrm>
          <a:prstGeom prst="rect">
            <a:avLst/>
          </a:prstGeom>
        </p:spPr>
        <p:txBody>
          <a:bodyPr vert="horz" lIns="91440" tIns="45720" rIns="91440" bIns="45720" rtlCol="0" anchor="ctr">
            <a:noAutofit/>
          </a:bodyPr>
          <a:lstStyle/>
          <a:p>
            <a:r>
              <a:rPr lang="en-US" dirty="0"/>
              <a:t>Click to Add Title</a:t>
            </a:r>
          </a:p>
        </p:txBody>
      </p:sp>
      <p:sp>
        <p:nvSpPr>
          <p:cNvPr id="3" name="Text Placeholder 2"/>
          <p:cNvSpPr>
            <a:spLocks noGrp="1"/>
          </p:cNvSpPr>
          <p:nvPr>
            <p:ph type="body" idx="1"/>
          </p:nvPr>
        </p:nvSpPr>
        <p:spPr>
          <a:xfrm>
            <a:off x="457200" y="958468"/>
            <a:ext cx="8215744" cy="347112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57200" y="4645152"/>
            <a:ext cx="2057400" cy="273844"/>
          </a:xfrm>
          <a:prstGeom prst="rect">
            <a:avLst/>
          </a:prstGeom>
        </p:spPr>
        <p:txBody>
          <a:bodyPr vert="horz" lIns="91440" tIns="45720" rIns="91440" bIns="45720" rtlCol="0" anchor="ctr"/>
          <a:lstStyle>
            <a:lvl1pPr algn="l">
              <a:defRPr sz="1000">
                <a:solidFill>
                  <a:srgbClr val="898989"/>
                </a:solidFill>
                <a:latin typeface="Arial" panose="020B0604020202020204" pitchFamily="34" charset="0"/>
                <a:cs typeface="Arial" panose="020B0604020202020204" pitchFamily="34" charset="0"/>
              </a:defRPr>
            </a:lvl1pPr>
          </a:lstStyle>
          <a:p>
            <a:fld id="{C51B5984-C094-0A42-BFB6-9F57449A1222}" type="slidenum">
              <a:rPr lang="en-US" smtClean="0"/>
              <a:pPr/>
              <a:t>‹#›</a:t>
            </a:fld>
            <a:endParaRPr lang="en-US" dirty="0"/>
          </a:p>
        </p:txBody>
      </p:sp>
    </p:spTree>
    <p:extLst>
      <p:ext uri="{BB962C8B-B14F-4D97-AF65-F5344CB8AC3E}">
        <p14:creationId xmlns:p14="http://schemas.microsoft.com/office/powerpoint/2010/main" val="1715709634"/>
      </p:ext>
    </p:extLst>
  </p:cSld>
  <p:clrMap bg1="lt1" tx1="dk1" bg2="lt2" tx2="dk2" accent1="accent1" accent2="accent2" accent3="accent3" accent4="accent4" accent5="accent5" accent6="accent6" hlink="hlink" folHlink="folHlink"/>
  <p:sldLayoutIdLst>
    <p:sldLayoutId id="2147483750" r:id="rId1"/>
    <p:sldLayoutId id="2147483792" r:id="rId2"/>
    <p:sldLayoutId id="2147483708" r:id="rId3"/>
    <p:sldLayoutId id="2147483734" r:id="rId4"/>
    <p:sldLayoutId id="2147483781" r:id="rId5"/>
    <p:sldLayoutId id="2147483782" r:id="rId6"/>
    <p:sldLayoutId id="2147483790" r:id="rId7"/>
    <p:sldLayoutId id="2147483735" r:id="rId8"/>
    <p:sldLayoutId id="2147483789" r:id="rId9"/>
    <p:sldLayoutId id="2147483783" r:id="rId10"/>
    <p:sldLayoutId id="2147483784" r:id="rId11"/>
    <p:sldLayoutId id="2147483785" r:id="rId12"/>
    <p:sldLayoutId id="2147483786" r:id="rId13"/>
    <p:sldLayoutId id="2147483787" r:id="rId14"/>
    <p:sldLayoutId id="2147483788" r:id="rId15"/>
    <p:sldLayoutId id="2147483736" r:id="rId16"/>
    <p:sldLayoutId id="2147483769" r:id="rId17"/>
    <p:sldLayoutId id="2147483765" r:id="rId18"/>
    <p:sldLayoutId id="2147483766" r:id="rId19"/>
    <p:sldLayoutId id="2147483767" r:id="rId20"/>
    <p:sldLayoutId id="2147483768" r:id="rId21"/>
    <p:sldLayoutId id="2147483764" r:id="rId22"/>
    <p:sldLayoutId id="2147483762" r:id="rId23"/>
    <p:sldLayoutId id="2147483763" r:id="rId24"/>
    <p:sldLayoutId id="2147483753" r:id="rId25"/>
    <p:sldLayoutId id="2147483747" r:id="rId26"/>
    <p:sldLayoutId id="2147483751" r:id="rId27"/>
    <p:sldLayoutId id="2147483748" r:id="rId28"/>
    <p:sldLayoutId id="2147483754" r:id="rId29"/>
    <p:sldLayoutId id="2147483755" r:id="rId30"/>
    <p:sldLayoutId id="2147483756" r:id="rId31"/>
    <p:sldLayoutId id="2147483690" r:id="rId32"/>
    <p:sldLayoutId id="2147483691" r:id="rId33"/>
    <p:sldLayoutId id="2147483757" r:id="rId34"/>
    <p:sldLayoutId id="2147483758" r:id="rId35"/>
    <p:sldLayoutId id="2147483752" r:id="rId36"/>
    <p:sldLayoutId id="2147483759" r:id="rId37"/>
    <p:sldLayoutId id="2147483760" r:id="rId38"/>
    <p:sldLayoutId id="2147483761" r:id="rId39"/>
    <p:sldLayoutId id="2147483791"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2000" b="1" kern="1200">
          <a:solidFill>
            <a:schemeClr val="bg2"/>
          </a:solidFill>
          <a:latin typeface="Arial" panose="020B0604020202020204" pitchFamily="34" charset="0"/>
          <a:ea typeface="+mj-ea"/>
          <a:cs typeface="Arial" panose="020B0604020202020204" pitchFamily="34" charset="0"/>
        </a:defRPr>
      </a:lvl1pPr>
    </p:titleStyle>
    <p:bodyStyle>
      <a:lvl1pPr marL="0" indent="-228600" algn="l" defTabSz="685800" rtl="0" eaLnBrk="1" latinLnBrk="0" hangingPunct="1">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400" kern="1200">
          <a:solidFill>
            <a:schemeClr val="tx1"/>
          </a:solidFill>
          <a:latin typeface="+mn-lt"/>
          <a:ea typeface="+mn-ea"/>
          <a:cs typeface="Arial" panose="020B0604020202020204" pitchFamily="34" charset="0"/>
        </a:defRPr>
      </a:lvl1pPr>
      <a:lvl2pPr marL="514350" indent="-171450" algn="l" defTabSz="685800" rtl="0" eaLnBrk="1" latinLnBrk="0" hangingPunct="1">
        <a:lnSpc>
          <a:spcPct val="90000"/>
        </a:lnSpc>
        <a:spcBef>
          <a:spcPts val="0"/>
        </a:spcBef>
        <a:spcAft>
          <a:spcPts val="600"/>
        </a:spcAft>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2pPr>
      <a:lvl3pPr marL="457200" indent="-228600" algn="l" defTabSz="685800" rtl="0" eaLnBrk="1" latinLnBrk="0" hangingPunct="1">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400" kern="1200">
          <a:solidFill>
            <a:schemeClr val="tx1"/>
          </a:solidFill>
          <a:latin typeface="+mn-lt"/>
          <a:ea typeface="+mn-ea"/>
          <a:cs typeface="Arial" panose="020B0604020202020204" pitchFamily="34" charset="0"/>
        </a:defRPr>
      </a:lvl3pPr>
      <a:lvl4pPr marL="685800" indent="-228600" algn="l" defTabSz="685800" rtl="0" eaLnBrk="1" latinLnBrk="0" hangingPunct="1">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400" kern="1200">
          <a:solidFill>
            <a:schemeClr val="tx1"/>
          </a:solidFill>
          <a:latin typeface="+mn-lt"/>
          <a:ea typeface="+mn-ea"/>
          <a:cs typeface="Arial" panose="020B0604020202020204" pitchFamily="34" charset="0"/>
        </a:defRPr>
      </a:lvl4pPr>
      <a:lvl5pPr marL="914400" indent="-228600" algn="l" defTabSz="685800" rtl="0" eaLnBrk="1" latinLnBrk="0" hangingPunct="1">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400" kern="1200">
          <a:solidFill>
            <a:schemeClr val="tx1"/>
          </a:solidFill>
          <a:latin typeface="+mn-lt"/>
          <a:ea typeface="+mn-ea"/>
          <a:cs typeface="Arial" panose="020B0604020202020204" pitchFamily="34" charset="0"/>
        </a:defRPr>
      </a:lvl5pPr>
      <a:lvl6pPr marL="1143000" indent="-228600" algn="l" defTabSz="685800" rtl="0" eaLnBrk="1" latinLnBrk="0" hangingPunct="1">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15744" cy="298669"/>
          </a:xfrm>
          <a:prstGeom prst="rect">
            <a:avLst/>
          </a:prstGeom>
        </p:spPr>
        <p:txBody>
          <a:bodyPr vert="horz" lIns="91440" tIns="45720" rIns="91440" bIns="45720" rtlCol="0" anchor="ctr">
            <a:noAutofit/>
          </a:bodyPr>
          <a:lstStyle/>
          <a:p>
            <a:r>
              <a:rPr lang="en-US" dirty="0"/>
              <a:t>Click to Add Title</a:t>
            </a:r>
          </a:p>
        </p:txBody>
      </p:sp>
      <p:sp>
        <p:nvSpPr>
          <p:cNvPr id="3" name="Text Placeholder 2"/>
          <p:cNvSpPr>
            <a:spLocks noGrp="1"/>
          </p:cNvSpPr>
          <p:nvPr>
            <p:ph type="body" idx="1"/>
          </p:nvPr>
        </p:nvSpPr>
        <p:spPr>
          <a:xfrm>
            <a:off x="457200" y="960120"/>
            <a:ext cx="8215744" cy="347112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72C2D8AB-1D95-4A76-90AC-8C6FEA467C3B}"/>
              </a:ext>
            </a:extLst>
          </p:cNvPr>
          <p:cNvCxnSpPr>
            <a:cxnSpLocks/>
          </p:cNvCxnSpPr>
          <p:nvPr userDrawn="1"/>
        </p:nvCxnSpPr>
        <p:spPr>
          <a:xfrm>
            <a:off x="7708177" y="4651413"/>
            <a:ext cx="0" cy="354792"/>
          </a:xfrm>
          <a:prstGeom prst="line">
            <a:avLst/>
          </a:prstGeom>
          <a:ln w="19050">
            <a:solidFill>
              <a:srgbClr val="A2AAAD"/>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88EB4EE-6CC1-43E0-B6C7-FE3780012140}"/>
              </a:ext>
            </a:extLst>
          </p:cNvPr>
          <p:cNvSpPr txBox="1">
            <a:spLocks/>
          </p:cNvSpPr>
          <p:nvPr userDrawn="1"/>
        </p:nvSpPr>
        <p:spPr>
          <a:xfrm>
            <a:off x="4979893" y="244396"/>
            <a:ext cx="3800007" cy="156050"/>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rgbClr val="898989"/>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600" b="0" i="0" kern="1200" dirty="0">
                <a:solidFill>
                  <a:srgbClr val="898989"/>
                </a:solidFill>
                <a:effectLst/>
                <a:latin typeface="Arial" panose="020B0604020202020204" pitchFamily="34" charset="0"/>
                <a:ea typeface="+mn-ea"/>
                <a:cs typeface="Arial" panose="020B0604020202020204" pitchFamily="34" charset="0"/>
              </a:rPr>
              <a:t>©</a:t>
            </a:r>
            <a:r>
              <a:rPr lang="en-US" sz="600" kern="1200" dirty="0">
                <a:solidFill>
                  <a:srgbClr val="898989"/>
                </a:solidFill>
                <a:effectLst/>
                <a:latin typeface="Arial" panose="020B0604020202020204" pitchFamily="34" charset="0"/>
                <a:ea typeface="+mn-ea"/>
                <a:cs typeface="Arial" panose="020B0604020202020204" pitchFamily="34" charset="0"/>
              </a:rPr>
              <a:t> Altair Engineering, Inc. Proprietary and Confidential. All rights reserved.</a:t>
            </a:r>
          </a:p>
          <a:p>
            <a:pPr algn="r"/>
            <a:endParaRPr lang="en-US" sz="600" dirty="0"/>
          </a:p>
        </p:txBody>
      </p:sp>
      <p:sp>
        <p:nvSpPr>
          <p:cNvPr id="12" name="Slide Number Placeholder 2">
            <a:extLst>
              <a:ext uri="{FF2B5EF4-FFF2-40B4-BE49-F238E27FC236}">
                <a16:creationId xmlns:a16="http://schemas.microsoft.com/office/drawing/2014/main" id="{F50C68AB-747B-D04C-A711-414DA85FAFB5}"/>
              </a:ext>
            </a:extLst>
          </p:cNvPr>
          <p:cNvSpPr>
            <a:spLocks noGrp="1"/>
          </p:cNvSpPr>
          <p:nvPr>
            <p:ph type="sldNum" sz="quarter" idx="4"/>
          </p:nvPr>
        </p:nvSpPr>
        <p:spPr>
          <a:xfrm>
            <a:off x="457200" y="4649122"/>
            <a:ext cx="2057400" cy="273844"/>
          </a:xfrm>
          <a:prstGeom prst="rect">
            <a:avLst/>
          </a:prstGeom>
        </p:spPr>
        <p:txBody>
          <a:bodyPr anchor="ctr"/>
          <a:lstStyle>
            <a:lvl1pPr>
              <a:defRPr sz="1000">
                <a:solidFill>
                  <a:srgbClr val="A2AAAD"/>
                </a:solidFill>
              </a:defRPr>
            </a:lvl1pPr>
          </a:lstStyle>
          <a:p>
            <a:fld id="{C51B5984-C094-0A42-BFB6-9F57449A1222}" type="slidenum">
              <a:rPr lang="en-US" smtClean="0"/>
              <a:pPr/>
              <a:t>‹#›</a:t>
            </a:fld>
            <a:endParaRPr lang="en-US" dirty="0"/>
          </a:p>
        </p:txBody>
      </p:sp>
      <p:grpSp>
        <p:nvGrpSpPr>
          <p:cNvPr id="20" name="Group 19">
            <a:extLst>
              <a:ext uri="{FF2B5EF4-FFF2-40B4-BE49-F238E27FC236}">
                <a16:creationId xmlns:a16="http://schemas.microsoft.com/office/drawing/2014/main" id="{F7C5F75E-84B6-2B45-8254-D72D0A0A6562}"/>
              </a:ext>
            </a:extLst>
          </p:cNvPr>
          <p:cNvGrpSpPr/>
          <p:nvPr userDrawn="1"/>
        </p:nvGrpSpPr>
        <p:grpSpPr>
          <a:xfrm>
            <a:off x="6615546" y="4735113"/>
            <a:ext cx="913394" cy="187391"/>
            <a:chOff x="3587766" y="2914650"/>
            <a:chExt cx="5014294" cy="1028736"/>
          </a:xfrm>
        </p:grpSpPr>
        <p:sp>
          <p:nvSpPr>
            <p:cNvPr id="21" name="Freeform 20">
              <a:extLst>
                <a:ext uri="{FF2B5EF4-FFF2-40B4-BE49-F238E27FC236}">
                  <a16:creationId xmlns:a16="http://schemas.microsoft.com/office/drawing/2014/main" id="{796E67DC-0582-BC4A-94BE-DDBB5B098AC2}"/>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26EFBB40-5FDC-D549-A717-8D15465F1D52}"/>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45FC0C5-6DD4-F147-B1D0-86B6E6008A50}"/>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0093769-B98F-3C4A-97E2-2DE9F9521A89}"/>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7CEA75-C4FC-2146-AF34-8C47E6007F4E}"/>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D7DF71-75F6-3148-9B3C-4C419E8E9584}"/>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F8D7A4B-0ED5-9544-849B-25FF86A16760}"/>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a:p>
          </p:txBody>
        </p:sp>
      </p:grpSp>
    </p:spTree>
    <p:extLst>
      <p:ext uri="{BB962C8B-B14F-4D97-AF65-F5344CB8AC3E}">
        <p14:creationId xmlns:p14="http://schemas.microsoft.com/office/powerpoint/2010/main" val="3823063826"/>
      </p:ext>
    </p:extLst>
  </p:cSld>
  <p:clrMap bg1="lt1" tx1="dk1" bg2="lt2" tx2="dk2" accent1="accent1" accent2="accent2" accent3="accent3" accent4="accent4" accent5="accent5" accent6="accent6" hlink="hlink" folHlink="folHlink"/>
  <p:sldLayoutIdLst>
    <p:sldLayoutId id="2147483771" r:id="rId1"/>
    <p:sldLayoutId id="2147483793" r:id="rId2"/>
    <p:sldLayoutId id="2147483773" r:id="rId3"/>
    <p:sldLayoutId id="2147483774" r:id="rId4"/>
    <p:sldLayoutId id="2147483775" r:id="rId5"/>
    <p:sldLayoutId id="2147483776" r:id="rId6"/>
    <p:sldLayoutId id="214748377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2000" b="1" kern="1200">
          <a:solidFill>
            <a:schemeClr val="bg2"/>
          </a:solidFill>
          <a:latin typeface="Arial" panose="020B0604020202020204" pitchFamily="34" charset="0"/>
          <a:ea typeface="+mj-ea"/>
          <a:cs typeface="Arial" panose="020B0604020202020204" pitchFamily="34" charset="0"/>
        </a:defRPr>
      </a:lvl1pPr>
    </p:titleStyle>
    <p:bodyStyle>
      <a:lvl1pPr marL="285750" marR="0" indent="-285750" algn="l" defTabSz="685800" rtl="0" eaLnBrk="1" fontAlgn="auto" latinLnBrk="0" hangingPunct="1">
        <a:lnSpc>
          <a:spcPct val="100000"/>
        </a:lnSpc>
        <a:spcBef>
          <a:spcPts val="0"/>
        </a:spcBef>
        <a:spcAft>
          <a:spcPts val="900"/>
        </a:spcAft>
        <a:buClr>
          <a:schemeClr val="bg2"/>
        </a:buClr>
        <a:buSzPct val="100000"/>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457200" indent="-228600" algn="l" defTabSz="685800" rtl="0" eaLnBrk="1" latinLnBrk="0" hangingPunct="1">
        <a:lnSpc>
          <a:spcPct val="100000"/>
        </a:lnSpc>
        <a:spcBef>
          <a:spcPts val="0"/>
        </a:spcBef>
        <a:spcAft>
          <a:spcPts val="900"/>
        </a:spcAft>
        <a:buClr>
          <a:schemeClr val="bg2"/>
        </a:buClr>
        <a:buSzPct val="10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685800" indent="-228600" algn="l" defTabSz="685800" rtl="0" eaLnBrk="1" latinLnBrk="0" hangingPunct="1">
        <a:lnSpc>
          <a:spcPct val="100000"/>
        </a:lnSpc>
        <a:spcBef>
          <a:spcPts val="0"/>
        </a:spcBef>
        <a:spcAft>
          <a:spcPts val="900"/>
        </a:spcAft>
        <a:buClr>
          <a:schemeClr val="bg2"/>
        </a:buClr>
        <a:buSzPct val="10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914400" indent="-228600" algn="l" defTabSz="685800" rtl="0" eaLnBrk="1" latinLnBrk="0" hangingPunct="1">
        <a:lnSpc>
          <a:spcPct val="100000"/>
        </a:lnSpc>
        <a:spcBef>
          <a:spcPts val="0"/>
        </a:spcBef>
        <a:spcAft>
          <a:spcPts val="900"/>
        </a:spcAft>
        <a:buClr>
          <a:schemeClr val="bg2"/>
        </a:buClr>
        <a:buSzPct val="10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3000" indent="-228600" algn="l" defTabSz="685800" rtl="0" eaLnBrk="1" latinLnBrk="0" hangingPunct="1">
        <a:lnSpc>
          <a:spcPct val="100000"/>
        </a:lnSpc>
        <a:spcBef>
          <a:spcPts val="0"/>
        </a:spcBef>
        <a:spcAft>
          <a:spcPts val="900"/>
        </a:spcAft>
        <a:buClr>
          <a:schemeClr val="bg2"/>
        </a:buClr>
        <a:buSzPct val="10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desandbox.io/s/heavy-update-as-non-urgent-forked-kr96hw?file=/src/FilterList.js" TargetMode="External"/><Relationship Id="rId2" Type="http://schemas.openxmlformats.org/officeDocument/2006/relationships/hyperlink" Target="https://react-suspense.netlify.app/isolated/final/07.js" TargetMode="External"/><Relationship Id="rId1" Type="http://schemas.openxmlformats.org/officeDocument/2006/relationships/slideLayout" Target="../slideLayouts/slideLayout8.xml"/><Relationship Id="rId4" Type="http://schemas.openxmlformats.org/officeDocument/2006/relationships/hyperlink" Target="https://codesandbox.io/s/heavy-update-as-non-urgent-forked-gmggeo?file=/src/FilterList.j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17.reactjs.org/docs/concurrent-mode-reference.html" TargetMode="External"/><Relationship Id="rId7" Type="http://schemas.openxmlformats.org/officeDocument/2006/relationships/hyperlink" Target="https://dmitripavlutin.com/react-usetransition/" TargetMode="External"/><Relationship Id="rId2" Type="http://schemas.openxmlformats.org/officeDocument/2006/relationships/hyperlink" Target="https://reactjs.org/blog/2022/03/29/react-v18.html" TargetMode="External"/><Relationship Id="rId1" Type="http://schemas.openxmlformats.org/officeDocument/2006/relationships/slideLayout" Target="../slideLayouts/slideLayout8.xml"/><Relationship Id="rId6" Type="http://schemas.openxmlformats.org/officeDocument/2006/relationships/hyperlink" Target="https://reactjs.org/docs/hooks-reference.html#usetransition" TargetMode="External"/><Relationship Id="rId5" Type="http://schemas.openxmlformats.org/officeDocument/2006/relationships/hyperlink" Target="https://github.com/kentcdodds/react-suspense" TargetMode="External"/><Relationship Id="rId4" Type="http://schemas.openxmlformats.org/officeDocument/2006/relationships/hyperlink" Target="https://reactjs.org/docs/react-api.html#reactsuspens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Placeholder 7">
            <a:extLst>
              <a:ext uri="{FF2B5EF4-FFF2-40B4-BE49-F238E27FC236}">
                <a16:creationId xmlns:a16="http://schemas.microsoft.com/office/drawing/2014/main" id="{5631740E-567F-4112-AE1C-3FA883145F6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795" t="1874"/>
          <a:stretch/>
        </p:blipFill>
        <p:spPr>
          <a:xfrm>
            <a:off x="-3175" y="-9525"/>
            <a:ext cx="9141687" cy="3800920"/>
          </a:xfrm>
          <a:custGeom>
            <a:avLst/>
            <a:gdLst>
              <a:gd name="connsiteX0" fmla="*/ 0 w 9144000"/>
              <a:gd name="connsiteY0" fmla="*/ 0 h 3778250"/>
              <a:gd name="connsiteX1" fmla="*/ 8514279 w 9144000"/>
              <a:gd name="connsiteY1" fmla="*/ 0 h 3778250"/>
              <a:gd name="connsiteX2" fmla="*/ 9144000 w 9144000"/>
              <a:gd name="connsiteY2" fmla="*/ 629721 h 3778250"/>
              <a:gd name="connsiteX3" fmla="*/ 9144000 w 9144000"/>
              <a:gd name="connsiteY3" fmla="*/ 3778250 h 3778250"/>
              <a:gd name="connsiteX4" fmla="*/ 0 w 9144000"/>
              <a:gd name="connsiteY4" fmla="*/ 3778250 h 3778250"/>
              <a:gd name="connsiteX5" fmla="*/ 0 w 9144000"/>
              <a:gd name="connsiteY5" fmla="*/ 0 h 3778250"/>
              <a:gd name="connsiteX0" fmla="*/ 0 w 9144000"/>
              <a:gd name="connsiteY0" fmla="*/ 0 h 3778250"/>
              <a:gd name="connsiteX1" fmla="*/ 9135381 w 9144000"/>
              <a:gd name="connsiteY1" fmla="*/ 8627 h 3778250"/>
              <a:gd name="connsiteX2" fmla="*/ 9144000 w 9144000"/>
              <a:gd name="connsiteY2" fmla="*/ 629721 h 3778250"/>
              <a:gd name="connsiteX3" fmla="*/ 9144000 w 9144000"/>
              <a:gd name="connsiteY3" fmla="*/ 3778250 h 3778250"/>
              <a:gd name="connsiteX4" fmla="*/ 0 w 9144000"/>
              <a:gd name="connsiteY4" fmla="*/ 3778250 h 3778250"/>
              <a:gd name="connsiteX5" fmla="*/ 0 w 9144000"/>
              <a:gd name="connsiteY5" fmla="*/ 0 h 3778250"/>
              <a:gd name="connsiteX0" fmla="*/ 0 w 9144000"/>
              <a:gd name="connsiteY0" fmla="*/ 0 h 3778250"/>
              <a:gd name="connsiteX1" fmla="*/ 9135381 w 9144000"/>
              <a:gd name="connsiteY1" fmla="*/ 8627 h 3778250"/>
              <a:gd name="connsiteX2" fmla="*/ 9144000 w 9144000"/>
              <a:gd name="connsiteY2" fmla="*/ 629721 h 3778250"/>
              <a:gd name="connsiteX3" fmla="*/ 7867290 w 9144000"/>
              <a:gd name="connsiteY3" fmla="*/ 3752371 h 3778250"/>
              <a:gd name="connsiteX4" fmla="*/ 0 w 9144000"/>
              <a:gd name="connsiteY4" fmla="*/ 3778250 h 3778250"/>
              <a:gd name="connsiteX5" fmla="*/ 0 w 9144000"/>
              <a:gd name="connsiteY5" fmla="*/ 0 h 3778250"/>
              <a:gd name="connsiteX0" fmla="*/ 0 w 9135381"/>
              <a:gd name="connsiteY0" fmla="*/ 0 h 3778250"/>
              <a:gd name="connsiteX1" fmla="*/ 9135381 w 9135381"/>
              <a:gd name="connsiteY1" fmla="*/ 8627 h 3778250"/>
              <a:gd name="connsiteX2" fmla="*/ 9135373 w 9135381"/>
              <a:gd name="connsiteY2" fmla="*/ 2191102 h 3778250"/>
              <a:gd name="connsiteX3" fmla="*/ 7867290 w 9135381"/>
              <a:gd name="connsiteY3" fmla="*/ 3752371 h 3778250"/>
              <a:gd name="connsiteX4" fmla="*/ 0 w 9135381"/>
              <a:gd name="connsiteY4" fmla="*/ 3778250 h 3778250"/>
              <a:gd name="connsiteX5" fmla="*/ 0 w 9135381"/>
              <a:gd name="connsiteY5" fmla="*/ 0 h 3778250"/>
              <a:gd name="connsiteX0" fmla="*/ 0 w 9135381"/>
              <a:gd name="connsiteY0" fmla="*/ 0 h 3786876"/>
              <a:gd name="connsiteX1" fmla="*/ 9135381 w 9135381"/>
              <a:gd name="connsiteY1" fmla="*/ 8627 h 3786876"/>
              <a:gd name="connsiteX2" fmla="*/ 9135373 w 9135381"/>
              <a:gd name="connsiteY2" fmla="*/ 2191102 h 3786876"/>
              <a:gd name="connsiteX3" fmla="*/ 8289984 w 9135381"/>
              <a:gd name="connsiteY3" fmla="*/ 3786876 h 3786876"/>
              <a:gd name="connsiteX4" fmla="*/ 0 w 9135381"/>
              <a:gd name="connsiteY4" fmla="*/ 3778250 h 3786876"/>
              <a:gd name="connsiteX5" fmla="*/ 0 w 9135381"/>
              <a:gd name="connsiteY5" fmla="*/ 0 h 3786876"/>
              <a:gd name="connsiteX0" fmla="*/ 0 w 9143999"/>
              <a:gd name="connsiteY0" fmla="*/ 0 h 3786876"/>
              <a:gd name="connsiteX1" fmla="*/ 9135381 w 9143999"/>
              <a:gd name="connsiteY1" fmla="*/ 8627 h 3786876"/>
              <a:gd name="connsiteX2" fmla="*/ 9143999 w 9143999"/>
              <a:gd name="connsiteY2" fmla="*/ 2147970 h 3786876"/>
              <a:gd name="connsiteX3" fmla="*/ 8289984 w 9143999"/>
              <a:gd name="connsiteY3" fmla="*/ 3786876 h 3786876"/>
              <a:gd name="connsiteX4" fmla="*/ 0 w 9143999"/>
              <a:gd name="connsiteY4" fmla="*/ 3778250 h 3786876"/>
              <a:gd name="connsiteX5" fmla="*/ 0 w 9143999"/>
              <a:gd name="connsiteY5" fmla="*/ 0 h 3786876"/>
              <a:gd name="connsiteX0" fmla="*/ 0 w 9139334"/>
              <a:gd name="connsiteY0" fmla="*/ 0 h 3786876"/>
              <a:gd name="connsiteX1" fmla="*/ 9135381 w 9139334"/>
              <a:gd name="connsiteY1" fmla="*/ 8627 h 3786876"/>
              <a:gd name="connsiteX2" fmla="*/ 9139334 w 9139334"/>
              <a:gd name="connsiteY2" fmla="*/ 2199288 h 3786876"/>
              <a:gd name="connsiteX3" fmla="*/ 8289984 w 9139334"/>
              <a:gd name="connsiteY3" fmla="*/ 3786876 h 3786876"/>
              <a:gd name="connsiteX4" fmla="*/ 0 w 9139334"/>
              <a:gd name="connsiteY4" fmla="*/ 3778250 h 3786876"/>
              <a:gd name="connsiteX5" fmla="*/ 0 w 9139334"/>
              <a:gd name="connsiteY5" fmla="*/ 0 h 3786876"/>
              <a:gd name="connsiteX0" fmla="*/ 0 w 9140046"/>
              <a:gd name="connsiteY0" fmla="*/ 0 h 3786876"/>
              <a:gd name="connsiteX1" fmla="*/ 9140046 w 9140046"/>
              <a:gd name="connsiteY1" fmla="*/ 3962 h 3786876"/>
              <a:gd name="connsiteX2" fmla="*/ 9139334 w 9140046"/>
              <a:gd name="connsiteY2" fmla="*/ 2199288 h 3786876"/>
              <a:gd name="connsiteX3" fmla="*/ 8289984 w 9140046"/>
              <a:gd name="connsiteY3" fmla="*/ 3786876 h 3786876"/>
              <a:gd name="connsiteX4" fmla="*/ 0 w 9140046"/>
              <a:gd name="connsiteY4" fmla="*/ 3778250 h 3786876"/>
              <a:gd name="connsiteX5" fmla="*/ 0 w 9140046"/>
              <a:gd name="connsiteY5" fmla="*/ 0 h 3786876"/>
              <a:gd name="connsiteX0" fmla="*/ 0 w 9140046"/>
              <a:gd name="connsiteY0" fmla="*/ 0 h 3786876"/>
              <a:gd name="connsiteX1" fmla="*/ 9140046 w 9140046"/>
              <a:gd name="connsiteY1" fmla="*/ 3962 h 3786876"/>
              <a:gd name="connsiteX2" fmla="*/ 9139334 w 9140046"/>
              <a:gd name="connsiteY2" fmla="*/ 2199288 h 3786876"/>
              <a:gd name="connsiteX3" fmla="*/ 8289984 w 9140046"/>
              <a:gd name="connsiteY3" fmla="*/ 3786876 h 3786876"/>
              <a:gd name="connsiteX4" fmla="*/ 0 w 9140046"/>
              <a:gd name="connsiteY4" fmla="*/ 3778250 h 3786876"/>
              <a:gd name="connsiteX5" fmla="*/ 0 w 9140046"/>
              <a:gd name="connsiteY5" fmla="*/ 0 h 3786876"/>
              <a:gd name="connsiteX0" fmla="*/ 0 w 9140046"/>
              <a:gd name="connsiteY0" fmla="*/ 0 h 3787580"/>
              <a:gd name="connsiteX1" fmla="*/ 9140046 w 9140046"/>
              <a:gd name="connsiteY1" fmla="*/ 3962 h 3787580"/>
              <a:gd name="connsiteX2" fmla="*/ 9139334 w 9140046"/>
              <a:gd name="connsiteY2" fmla="*/ 2199288 h 3787580"/>
              <a:gd name="connsiteX3" fmla="*/ 8289984 w 9140046"/>
              <a:gd name="connsiteY3" fmla="*/ 3786876 h 3787580"/>
              <a:gd name="connsiteX4" fmla="*/ 0 w 9140046"/>
              <a:gd name="connsiteY4" fmla="*/ 3787580 h 3787580"/>
              <a:gd name="connsiteX5" fmla="*/ 0 w 9140046"/>
              <a:gd name="connsiteY5" fmla="*/ 0 h 3787580"/>
              <a:gd name="connsiteX0" fmla="*/ 0 w 9140046"/>
              <a:gd name="connsiteY0" fmla="*/ 0 h 3803303"/>
              <a:gd name="connsiteX1" fmla="*/ 9140046 w 9140046"/>
              <a:gd name="connsiteY1" fmla="*/ 3962 h 3803303"/>
              <a:gd name="connsiteX2" fmla="*/ 9139334 w 9140046"/>
              <a:gd name="connsiteY2" fmla="*/ 2199288 h 3803303"/>
              <a:gd name="connsiteX3" fmla="*/ 8268082 w 9140046"/>
              <a:gd name="connsiteY3" fmla="*/ 3803303 h 3803303"/>
              <a:gd name="connsiteX4" fmla="*/ 0 w 9140046"/>
              <a:gd name="connsiteY4" fmla="*/ 3787580 h 3803303"/>
              <a:gd name="connsiteX5" fmla="*/ 0 w 9140046"/>
              <a:gd name="connsiteY5" fmla="*/ 0 h 3803303"/>
              <a:gd name="connsiteX0" fmla="*/ 0 w 9145522"/>
              <a:gd name="connsiteY0" fmla="*/ 6989 h 3810292"/>
              <a:gd name="connsiteX1" fmla="*/ 9145522 w 9145522"/>
              <a:gd name="connsiteY1" fmla="*/ 0 h 3810292"/>
              <a:gd name="connsiteX2" fmla="*/ 9139334 w 9145522"/>
              <a:gd name="connsiteY2" fmla="*/ 2206277 h 3810292"/>
              <a:gd name="connsiteX3" fmla="*/ 8268082 w 9145522"/>
              <a:gd name="connsiteY3" fmla="*/ 3810292 h 3810292"/>
              <a:gd name="connsiteX4" fmla="*/ 0 w 9145522"/>
              <a:gd name="connsiteY4" fmla="*/ 3794569 h 3810292"/>
              <a:gd name="connsiteX5" fmla="*/ 0 w 9145522"/>
              <a:gd name="connsiteY5" fmla="*/ 6989 h 3810292"/>
              <a:gd name="connsiteX0" fmla="*/ 0 w 9145522"/>
              <a:gd name="connsiteY0" fmla="*/ 6989 h 3810292"/>
              <a:gd name="connsiteX1" fmla="*/ 9145522 w 9145522"/>
              <a:gd name="connsiteY1" fmla="*/ 0 h 3810292"/>
              <a:gd name="connsiteX2" fmla="*/ 9139334 w 9145522"/>
              <a:gd name="connsiteY2" fmla="*/ 2206277 h 3810292"/>
              <a:gd name="connsiteX3" fmla="*/ 8268082 w 9145522"/>
              <a:gd name="connsiteY3" fmla="*/ 3810292 h 3810292"/>
              <a:gd name="connsiteX4" fmla="*/ 0 w 9145522"/>
              <a:gd name="connsiteY4" fmla="*/ 3794569 h 3810292"/>
              <a:gd name="connsiteX5" fmla="*/ 0 w 9145522"/>
              <a:gd name="connsiteY5" fmla="*/ 6989 h 3810292"/>
              <a:gd name="connsiteX0" fmla="*/ 0 w 9145522"/>
              <a:gd name="connsiteY0" fmla="*/ 6989 h 3810292"/>
              <a:gd name="connsiteX1" fmla="*/ 9145522 w 9145522"/>
              <a:gd name="connsiteY1" fmla="*/ 0 h 3810292"/>
              <a:gd name="connsiteX2" fmla="*/ 9139334 w 9145522"/>
              <a:gd name="connsiteY2" fmla="*/ 2206277 h 3810292"/>
              <a:gd name="connsiteX3" fmla="*/ 8268082 w 9145522"/>
              <a:gd name="connsiteY3" fmla="*/ 3810292 h 3810292"/>
              <a:gd name="connsiteX4" fmla="*/ 0 w 9145522"/>
              <a:gd name="connsiteY4" fmla="*/ 3794569 h 3810292"/>
              <a:gd name="connsiteX5" fmla="*/ 0 w 9145522"/>
              <a:gd name="connsiteY5" fmla="*/ 6989 h 3810292"/>
              <a:gd name="connsiteX0" fmla="*/ 6902 w 9145522"/>
              <a:gd name="connsiteY0" fmla="*/ 3538 h 3810292"/>
              <a:gd name="connsiteX1" fmla="*/ 9145522 w 9145522"/>
              <a:gd name="connsiteY1" fmla="*/ 0 h 3810292"/>
              <a:gd name="connsiteX2" fmla="*/ 9139334 w 9145522"/>
              <a:gd name="connsiteY2" fmla="*/ 2206277 h 3810292"/>
              <a:gd name="connsiteX3" fmla="*/ 8268082 w 9145522"/>
              <a:gd name="connsiteY3" fmla="*/ 3810292 h 3810292"/>
              <a:gd name="connsiteX4" fmla="*/ 0 w 9145522"/>
              <a:gd name="connsiteY4" fmla="*/ 3794569 h 3810292"/>
              <a:gd name="connsiteX5" fmla="*/ 6902 w 9145522"/>
              <a:gd name="connsiteY5" fmla="*/ 3538 h 3810292"/>
              <a:gd name="connsiteX0" fmla="*/ 664 w 9146185"/>
              <a:gd name="connsiteY0" fmla="*/ 2139 h 3812343"/>
              <a:gd name="connsiteX1" fmla="*/ 9146185 w 9146185"/>
              <a:gd name="connsiteY1" fmla="*/ 2051 h 3812343"/>
              <a:gd name="connsiteX2" fmla="*/ 9139997 w 9146185"/>
              <a:gd name="connsiteY2" fmla="*/ 2208328 h 3812343"/>
              <a:gd name="connsiteX3" fmla="*/ 8268745 w 9146185"/>
              <a:gd name="connsiteY3" fmla="*/ 3812343 h 3812343"/>
              <a:gd name="connsiteX4" fmla="*/ 663 w 9146185"/>
              <a:gd name="connsiteY4" fmla="*/ 3796620 h 3812343"/>
              <a:gd name="connsiteX5" fmla="*/ 664 w 9146185"/>
              <a:gd name="connsiteY5" fmla="*/ 2139 h 3812343"/>
              <a:gd name="connsiteX0" fmla="*/ 664 w 9146185"/>
              <a:gd name="connsiteY0" fmla="*/ 2139 h 3796620"/>
              <a:gd name="connsiteX1" fmla="*/ 9146185 w 9146185"/>
              <a:gd name="connsiteY1" fmla="*/ 2051 h 3796620"/>
              <a:gd name="connsiteX2" fmla="*/ 9139997 w 9146185"/>
              <a:gd name="connsiteY2" fmla="*/ 2208328 h 3796620"/>
              <a:gd name="connsiteX3" fmla="*/ 8284620 w 9146185"/>
              <a:gd name="connsiteY3" fmla="*/ 3796468 h 3796620"/>
              <a:gd name="connsiteX4" fmla="*/ 663 w 9146185"/>
              <a:gd name="connsiteY4" fmla="*/ 3796620 h 3796620"/>
              <a:gd name="connsiteX5" fmla="*/ 664 w 9146185"/>
              <a:gd name="connsiteY5" fmla="*/ 2139 h 3796620"/>
              <a:gd name="connsiteX0" fmla="*/ 664 w 9146347"/>
              <a:gd name="connsiteY0" fmla="*/ 2139 h 3796620"/>
              <a:gd name="connsiteX1" fmla="*/ 9146185 w 9146347"/>
              <a:gd name="connsiteY1" fmla="*/ 2051 h 3796620"/>
              <a:gd name="connsiteX2" fmla="*/ 9146347 w 9146347"/>
              <a:gd name="connsiteY2" fmla="*/ 2189278 h 3796620"/>
              <a:gd name="connsiteX3" fmla="*/ 8284620 w 9146347"/>
              <a:gd name="connsiteY3" fmla="*/ 3796468 h 3796620"/>
              <a:gd name="connsiteX4" fmla="*/ 663 w 9146347"/>
              <a:gd name="connsiteY4" fmla="*/ 3796620 h 3796620"/>
              <a:gd name="connsiteX5" fmla="*/ 664 w 9146347"/>
              <a:gd name="connsiteY5" fmla="*/ 2139 h 3796620"/>
              <a:gd name="connsiteX0" fmla="*/ 664 w 9152535"/>
              <a:gd name="connsiteY0" fmla="*/ 6438 h 3800919"/>
              <a:gd name="connsiteX1" fmla="*/ 9152535 w 9152535"/>
              <a:gd name="connsiteY1" fmla="*/ 0 h 3800919"/>
              <a:gd name="connsiteX2" fmla="*/ 9146347 w 9152535"/>
              <a:gd name="connsiteY2" fmla="*/ 2193577 h 3800919"/>
              <a:gd name="connsiteX3" fmla="*/ 8284620 w 9152535"/>
              <a:gd name="connsiteY3" fmla="*/ 3800767 h 3800919"/>
              <a:gd name="connsiteX4" fmla="*/ 663 w 9152535"/>
              <a:gd name="connsiteY4" fmla="*/ 3800919 h 3800919"/>
              <a:gd name="connsiteX5" fmla="*/ 664 w 9152535"/>
              <a:gd name="connsiteY5" fmla="*/ 6438 h 380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2535" h="3800919">
                <a:moveTo>
                  <a:pt x="664" y="6438"/>
                </a:moveTo>
                <a:cubicBezTo>
                  <a:pt x="440543" y="657"/>
                  <a:pt x="6104028" y="2330"/>
                  <a:pt x="9152535" y="0"/>
                </a:cubicBezTo>
                <a:cubicBezTo>
                  <a:pt x="9152532" y="727492"/>
                  <a:pt x="9146350" y="1466085"/>
                  <a:pt x="9146347" y="2193577"/>
                </a:cubicBezTo>
                <a:lnTo>
                  <a:pt x="8284620" y="3800767"/>
                </a:lnTo>
                <a:lnTo>
                  <a:pt x="663" y="3800919"/>
                </a:lnTo>
                <a:cubicBezTo>
                  <a:pt x="2964" y="2537242"/>
                  <a:pt x="-1637" y="1270115"/>
                  <a:pt x="664" y="6438"/>
                </a:cubicBezTo>
                <a:close/>
              </a:path>
            </a:pathLst>
          </a:custGeom>
        </p:spPr>
      </p:pic>
      <p:sp>
        <p:nvSpPr>
          <p:cNvPr id="15" name="Title 14">
            <a:extLst>
              <a:ext uri="{FF2B5EF4-FFF2-40B4-BE49-F238E27FC236}">
                <a16:creationId xmlns:a16="http://schemas.microsoft.com/office/drawing/2014/main" id="{58E68208-6341-2248-B5BC-DE2C4837975D}"/>
              </a:ext>
            </a:extLst>
          </p:cNvPr>
          <p:cNvSpPr>
            <a:spLocks noGrp="1"/>
          </p:cNvSpPr>
          <p:nvPr>
            <p:ph type="title"/>
          </p:nvPr>
        </p:nvSpPr>
        <p:spPr/>
        <p:txBody>
          <a:bodyPr/>
          <a:lstStyle/>
          <a:p>
            <a:r>
              <a:rPr lang="en-US" dirty="0" err="1"/>
              <a:t>CoNCURRENT</a:t>
            </a:r>
            <a:r>
              <a:rPr lang="en-US" dirty="0"/>
              <a:t> REACT</a:t>
            </a:r>
          </a:p>
        </p:txBody>
      </p:sp>
      <p:sp>
        <p:nvSpPr>
          <p:cNvPr id="16" name="Text Placeholder 15">
            <a:extLst>
              <a:ext uri="{FF2B5EF4-FFF2-40B4-BE49-F238E27FC236}">
                <a16:creationId xmlns:a16="http://schemas.microsoft.com/office/drawing/2014/main" id="{9649A81D-8E77-EA49-90E4-8C4EA83079CB}"/>
              </a:ext>
            </a:extLst>
          </p:cNvPr>
          <p:cNvSpPr>
            <a:spLocks noGrp="1"/>
          </p:cNvSpPr>
          <p:nvPr>
            <p:ph type="body" sz="quarter" idx="10"/>
          </p:nvPr>
        </p:nvSpPr>
        <p:spPr/>
        <p:txBody>
          <a:bodyPr/>
          <a:lstStyle/>
          <a:p>
            <a:r>
              <a:rPr lang="en-US" dirty="0"/>
              <a:t>Andrew Barbour</a:t>
            </a:r>
          </a:p>
        </p:txBody>
      </p:sp>
    </p:spTree>
    <p:extLst>
      <p:ext uri="{BB962C8B-B14F-4D97-AF65-F5344CB8AC3E}">
        <p14:creationId xmlns:p14="http://schemas.microsoft.com/office/powerpoint/2010/main" val="288589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4E6AD-7AD4-0624-D615-94D0D936A612}"/>
              </a:ext>
            </a:extLst>
          </p:cNvPr>
          <p:cNvSpPr>
            <a:spLocks noGrp="1"/>
          </p:cNvSpPr>
          <p:nvPr>
            <p:ph type="title"/>
          </p:nvPr>
        </p:nvSpPr>
        <p:spPr/>
        <p:txBody>
          <a:bodyPr/>
          <a:lstStyle/>
          <a:p>
            <a:pPr algn="ctr"/>
            <a:r>
              <a:rPr lang="en-US" dirty="0"/>
              <a:t>Demos</a:t>
            </a:r>
          </a:p>
        </p:txBody>
      </p:sp>
      <p:sp>
        <p:nvSpPr>
          <p:cNvPr id="3" name="Slide Number Placeholder 2">
            <a:extLst>
              <a:ext uri="{FF2B5EF4-FFF2-40B4-BE49-F238E27FC236}">
                <a16:creationId xmlns:a16="http://schemas.microsoft.com/office/drawing/2014/main" id="{C1777ABE-010D-FE10-2366-7980B90ABDD5}"/>
              </a:ext>
            </a:extLst>
          </p:cNvPr>
          <p:cNvSpPr>
            <a:spLocks noGrp="1"/>
          </p:cNvSpPr>
          <p:nvPr>
            <p:ph type="sldNum" sz="quarter" idx="10"/>
          </p:nvPr>
        </p:nvSpPr>
        <p:spPr/>
        <p:txBody>
          <a:bodyPr/>
          <a:lstStyle/>
          <a:p>
            <a:fld id="{C51B5984-C094-0A42-BFB6-9F57449A1222}" type="slidenum">
              <a:rPr lang="en-US" smtClean="0"/>
              <a:pPr/>
              <a:t>10</a:t>
            </a:fld>
            <a:endParaRPr lang="en-US" dirty="0"/>
          </a:p>
        </p:txBody>
      </p:sp>
      <p:sp>
        <p:nvSpPr>
          <p:cNvPr id="5" name="Text Placeholder 4">
            <a:extLst>
              <a:ext uri="{FF2B5EF4-FFF2-40B4-BE49-F238E27FC236}">
                <a16:creationId xmlns:a16="http://schemas.microsoft.com/office/drawing/2014/main" id="{6CC39F8B-415B-DBDD-DDF4-EBC73F0DBC6D}"/>
              </a:ext>
            </a:extLst>
          </p:cNvPr>
          <p:cNvSpPr>
            <a:spLocks noGrp="1"/>
          </p:cNvSpPr>
          <p:nvPr>
            <p:ph type="body" sz="quarter" idx="14"/>
          </p:nvPr>
        </p:nvSpPr>
        <p:spPr>
          <a:xfrm>
            <a:off x="457200" y="1243584"/>
            <a:ext cx="7012235" cy="3194169"/>
          </a:xfrm>
        </p:spPr>
        <p:txBody>
          <a:bodyPr/>
          <a:lstStyle/>
          <a:p>
            <a:pPr marL="0" indent="0">
              <a:buNone/>
            </a:pPr>
            <a:r>
              <a:rPr lang="en-US" b="1" dirty="0"/>
              <a:t>Suspense</a:t>
            </a:r>
            <a:endParaRPr lang="en-US" b="1" dirty="0">
              <a:hlinkClick r:id="rId2"/>
            </a:endParaRPr>
          </a:p>
          <a:p>
            <a:r>
              <a:rPr lang="en-US" dirty="0"/>
              <a:t>Viewer framework</a:t>
            </a:r>
          </a:p>
          <a:p>
            <a:pPr marL="0" indent="0">
              <a:buNone/>
            </a:pPr>
            <a:r>
              <a:rPr lang="en-US" b="1" dirty="0" err="1"/>
              <a:t>SuspenseList</a:t>
            </a:r>
            <a:endParaRPr lang="en-US" b="1" dirty="0"/>
          </a:p>
          <a:p>
            <a:r>
              <a:rPr lang="en-US" dirty="0">
                <a:hlinkClick r:id="rId2"/>
              </a:rPr>
              <a:t>https://react-suspense.netlify.app/isolated/final/07.js</a:t>
            </a:r>
            <a:r>
              <a:rPr lang="en-US" dirty="0"/>
              <a:t> (credit: Kent </a:t>
            </a:r>
            <a:r>
              <a:rPr lang="en-US" dirty="0" err="1"/>
              <a:t>Dodds</a:t>
            </a:r>
            <a:r>
              <a:rPr lang="en-US" dirty="0"/>
              <a:t>) </a:t>
            </a:r>
          </a:p>
          <a:p>
            <a:pPr marL="0" indent="0">
              <a:buNone/>
            </a:pPr>
            <a:r>
              <a:rPr lang="en-US" b="1" dirty="0" err="1"/>
              <a:t>useTransition</a:t>
            </a:r>
            <a:endParaRPr lang="en-US" b="1" dirty="0"/>
          </a:p>
          <a:p>
            <a:r>
              <a:rPr lang="en-US" dirty="0">
                <a:hlinkClick r:id="rId3"/>
              </a:rPr>
              <a:t>Without concurrent features</a:t>
            </a:r>
            <a:r>
              <a:rPr lang="en-US" dirty="0"/>
              <a:t> </a:t>
            </a:r>
          </a:p>
          <a:p>
            <a:r>
              <a:rPr lang="en-US" dirty="0">
                <a:hlinkClick r:id="rId4"/>
              </a:rPr>
              <a:t>With concurrent features</a:t>
            </a:r>
            <a:r>
              <a:rPr lang="en-US" dirty="0"/>
              <a:t> (credit: Dmitri </a:t>
            </a:r>
            <a:r>
              <a:rPr lang="en-US" dirty="0" err="1"/>
              <a:t>Pavlutin</a:t>
            </a:r>
            <a:r>
              <a:rPr lang="en-US" dirty="0"/>
              <a:t>)</a:t>
            </a:r>
          </a:p>
        </p:txBody>
      </p:sp>
    </p:spTree>
    <p:extLst>
      <p:ext uri="{BB962C8B-B14F-4D97-AF65-F5344CB8AC3E}">
        <p14:creationId xmlns:p14="http://schemas.microsoft.com/office/powerpoint/2010/main" val="277699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1008E9-9BDD-4788-91DA-5408568E9DC2}"/>
              </a:ext>
            </a:extLst>
          </p:cNvPr>
          <p:cNvSpPr>
            <a:spLocks noGrp="1"/>
          </p:cNvSpPr>
          <p:nvPr>
            <p:ph type="title"/>
          </p:nvPr>
        </p:nvSpPr>
        <p:spPr/>
        <p:txBody>
          <a:bodyPr/>
          <a:lstStyle/>
          <a:p>
            <a:r>
              <a:rPr lang="en-US" dirty="0"/>
              <a:t>References</a:t>
            </a:r>
            <a:endParaRPr lang="en-CA" dirty="0"/>
          </a:p>
        </p:txBody>
      </p:sp>
      <p:sp>
        <p:nvSpPr>
          <p:cNvPr id="7" name="Slide Number Placeholder 2">
            <a:extLst>
              <a:ext uri="{FF2B5EF4-FFF2-40B4-BE49-F238E27FC236}">
                <a16:creationId xmlns:a16="http://schemas.microsoft.com/office/drawing/2014/main" id="{012BDD5A-1C2E-FE4C-90DA-5F8A984E5167}"/>
              </a:ext>
            </a:extLst>
          </p:cNvPr>
          <p:cNvSpPr>
            <a:spLocks noGrp="1"/>
          </p:cNvSpPr>
          <p:nvPr>
            <p:ph type="sldNum" sz="quarter" idx="10"/>
          </p:nvPr>
        </p:nvSpPr>
        <p:spPr/>
        <p:txBody>
          <a:bodyPr/>
          <a:lstStyle/>
          <a:p>
            <a:fld id="{C51B5984-C094-0A42-BFB6-9F57449A1222}" type="slidenum">
              <a:rPr lang="en-US" smtClean="0"/>
              <a:pPr/>
              <a:t>11</a:t>
            </a:fld>
            <a:endParaRPr lang="en-US" dirty="0"/>
          </a:p>
        </p:txBody>
      </p:sp>
      <p:sp>
        <p:nvSpPr>
          <p:cNvPr id="3" name="TextBox 2">
            <a:extLst>
              <a:ext uri="{FF2B5EF4-FFF2-40B4-BE49-F238E27FC236}">
                <a16:creationId xmlns:a16="http://schemas.microsoft.com/office/drawing/2014/main" id="{0A18F95A-2EFE-C009-B246-6E6F63A4FE19}"/>
              </a:ext>
            </a:extLst>
          </p:cNvPr>
          <p:cNvSpPr txBox="1"/>
          <p:nvPr/>
        </p:nvSpPr>
        <p:spPr>
          <a:xfrm>
            <a:off x="457200" y="954742"/>
            <a:ext cx="8278906" cy="3416320"/>
          </a:xfrm>
          <a:prstGeom prst="rect">
            <a:avLst/>
          </a:prstGeom>
          <a:noFill/>
        </p:spPr>
        <p:txBody>
          <a:bodyPr wrap="square" rtlCol="0">
            <a:spAutoFit/>
          </a:bodyPr>
          <a:lstStyle/>
          <a:p>
            <a:endParaRPr lang="en-US" b="1" dirty="0"/>
          </a:p>
          <a:p>
            <a:r>
              <a:rPr lang="en-US" b="1" dirty="0"/>
              <a:t>React 18 Concurrent Features</a:t>
            </a:r>
            <a:endParaRPr lang="en-US" b="1" dirty="0">
              <a:hlinkClick r:id="rId2"/>
            </a:endParaRPr>
          </a:p>
          <a:p>
            <a:pPr marL="285750" indent="-285750">
              <a:buFont typeface="Arial" panose="020B0604020202020204" pitchFamily="34" charset="0"/>
              <a:buChar char="•"/>
            </a:pPr>
            <a:r>
              <a:rPr lang="en-US" dirty="0">
                <a:hlinkClick r:id="rId2"/>
              </a:rPr>
              <a:t>https://reactjs.org/blog/2022/03/29/react-v18.html</a:t>
            </a:r>
            <a:r>
              <a:rPr lang="en-US" dirty="0"/>
              <a:t> </a:t>
            </a:r>
          </a:p>
          <a:p>
            <a:pPr marL="285750" indent="-285750">
              <a:buFont typeface="Arial" panose="020B0604020202020204" pitchFamily="34" charset="0"/>
              <a:buChar char="•"/>
            </a:pPr>
            <a:r>
              <a:rPr lang="en-US" dirty="0">
                <a:hlinkClick r:id="rId3"/>
              </a:rPr>
              <a:t>https://17.reactjs.org/docs/concurrent-mode-reference.html</a:t>
            </a:r>
            <a:endParaRPr lang="en-US" dirty="0"/>
          </a:p>
          <a:p>
            <a:pPr marL="285750" indent="-285750">
              <a:buFont typeface="Arial" panose="020B0604020202020204" pitchFamily="34" charset="0"/>
              <a:buChar char="•"/>
            </a:pPr>
            <a:endParaRPr lang="en-US" dirty="0"/>
          </a:p>
          <a:p>
            <a:r>
              <a:rPr lang="en-US" b="1" dirty="0"/>
              <a:t>React Suspense</a:t>
            </a:r>
          </a:p>
          <a:p>
            <a:pPr marL="285750" indent="-285750">
              <a:buFont typeface="Arial" panose="020B0604020202020204" pitchFamily="34" charset="0"/>
              <a:buChar char="•"/>
            </a:pPr>
            <a:r>
              <a:rPr lang="en-US" dirty="0">
                <a:hlinkClick r:id="rId4"/>
              </a:rPr>
              <a:t>https://reactjs.org/docs/react-api.html#reactsuspense</a:t>
            </a:r>
            <a:r>
              <a:rPr lang="en-US" dirty="0"/>
              <a:t> </a:t>
            </a:r>
          </a:p>
          <a:p>
            <a:pPr marL="285750" indent="-285750">
              <a:buFont typeface="Arial" panose="020B0604020202020204" pitchFamily="34" charset="0"/>
              <a:buChar char="•"/>
            </a:pPr>
            <a:r>
              <a:rPr lang="en-US" dirty="0">
                <a:hlinkClick r:id="rId5"/>
              </a:rPr>
              <a:t>https://github.com/kentcdodds/react-suspense</a:t>
            </a:r>
            <a:r>
              <a:rPr lang="en-US" dirty="0"/>
              <a:t> 	</a:t>
            </a:r>
          </a:p>
          <a:p>
            <a:endParaRPr lang="en-US" dirty="0"/>
          </a:p>
          <a:p>
            <a:r>
              <a:rPr lang="en-US" b="1" dirty="0"/>
              <a:t>Transitions</a:t>
            </a:r>
            <a:endParaRPr lang="en-US" b="1" dirty="0">
              <a:hlinkClick r:id="rId6">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US" dirty="0">
                <a:solidFill>
                  <a:srgbClr val="A2AAAD"/>
                </a:solidFill>
                <a:hlinkClick r:id="rId6">
                  <a:extLst>
                    <a:ext uri="{A12FA001-AC4F-418D-AE19-62706E023703}">
                      <ahyp:hlinkClr xmlns:ahyp="http://schemas.microsoft.com/office/drawing/2018/hyperlinkcolor" val="tx"/>
                    </a:ext>
                  </a:extLst>
                </a:hlinkClick>
              </a:rPr>
              <a:t>https://reactjs.org/docs/hooks-reference.html#usetransition</a:t>
            </a:r>
            <a:r>
              <a:rPr lang="en-US" dirty="0"/>
              <a:t> </a:t>
            </a:r>
          </a:p>
          <a:p>
            <a:pPr marL="285750" indent="-285750">
              <a:buFont typeface="Arial" panose="020B0604020202020204" pitchFamily="34" charset="0"/>
              <a:buChar char="•"/>
            </a:pPr>
            <a:r>
              <a:rPr lang="en-US" dirty="0">
                <a:hlinkClick r:id="rId7"/>
              </a:rPr>
              <a:t>https://dmitripavlutin.com/react-usetransition/</a:t>
            </a:r>
            <a:r>
              <a:rPr lang="en-US" dirty="0"/>
              <a:t>  </a:t>
            </a:r>
          </a:p>
        </p:txBody>
      </p:sp>
    </p:spTree>
    <p:extLst>
      <p:ext uri="{BB962C8B-B14F-4D97-AF65-F5344CB8AC3E}">
        <p14:creationId xmlns:p14="http://schemas.microsoft.com/office/powerpoint/2010/main" val="405035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17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1008E9-9BDD-4788-91DA-5408568E9DC2}"/>
              </a:ext>
            </a:extLst>
          </p:cNvPr>
          <p:cNvSpPr>
            <a:spLocks noGrp="1"/>
          </p:cNvSpPr>
          <p:nvPr>
            <p:ph type="title"/>
          </p:nvPr>
        </p:nvSpPr>
        <p:spPr/>
        <p:txBody>
          <a:bodyPr/>
          <a:lstStyle/>
          <a:p>
            <a:r>
              <a:rPr lang="en-US" dirty="0"/>
              <a:t>Concurrent React</a:t>
            </a:r>
            <a:endParaRPr lang="en-CA" dirty="0"/>
          </a:p>
        </p:txBody>
      </p:sp>
      <p:sp>
        <p:nvSpPr>
          <p:cNvPr id="7" name="Slide Number Placeholder 2">
            <a:extLst>
              <a:ext uri="{FF2B5EF4-FFF2-40B4-BE49-F238E27FC236}">
                <a16:creationId xmlns:a16="http://schemas.microsoft.com/office/drawing/2014/main" id="{012BDD5A-1C2E-FE4C-90DA-5F8A984E5167}"/>
              </a:ext>
            </a:extLst>
          </p:cNvPr>
          <p:cNvSpPr>
            <a:spLocks noGrp="1"/>
          </p:cNvSpPr>
          <p:nvPr>
            <p:ph type="sldNum" sz="quarter" idx="10"/>
          </p:nvPr>
        </p:nvSpPr>
        <p:spPr/>
        <p:txBody>
          <a:bodyPr/>
          <a:lstStyle/>
          <a:p>
            <a:fld id="{C51B5984-C094-0A42-BFB6-9F57449A1222}" type="slidenum">
              <a:rPr lang="en-US" smtClean="0"/>
              <a:pPr/>
              <a:t>2</a:t>
            </a:fld>
            <a:endParaRPr lang="en-US" dirty="0"/>
          </a:p>
        </p:txBody>
      </p:sp>
      <p:sp>
        <p:nvSpPr>
          <p:cNvPr id="3" name="TextBox 2">
            <a:extLst>
              <a:ext uri="{FF2B5EF4-FFF2-40B4-BE49-F238E27FC236}">
                <a16:creationId xmlns:a16="http://schemas.microsoft.com/office/drawing/2014/main" id="{0A18F95A-2EFE-C009-B246-6E6F63A4FE19}"/>
              </a:ext>
            </a:extLst>
          </p:cNvPr>
          <p:cNvSpPr txBox="1"/>
          <p:nvPr/>
        </p:nvSpPr>
        <p:spPr>
          <a:xfrm>
            <a:off x="457200" y="954742"/>
            <a:ext cx="8278906" cy="297055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1600" dirty="0"/>
              <a:t>Introduced in React 18. Some features like Suspense in React 17. </a:t>
            </a:r>
          </a:p>
          <a:p>
            <a:pPr marL="285750" indent="-285750">
              <a:lnSpc>
                <a:spcPct val="200000"/>
              </a:lnSpc>
              <a:buFont typeface="Arial" panose="020B0604020202020204" pitchFamily="34" charset="0"/>
              <a:buChar char="•"/>
            </a:pPr>
            <a:r>
              <a:rPr lang="en-US" sz="1600" dirty="0"/>
              <a:t>An update to </a:t>
            </a:r>
            <a:r>
              <a:rPr lang="en-US" sz="1600" dirty="0" err="1"/>
              <a:t>React’s</a:t>
            </a:r>
            <a:r>
              <a:rPr lang="en-US" sz="1600" dirty="0"/>
              <a:t> core rendering phase model that makes rendering interruptible </a:t>
            </a:r>
          </a:p>
          <a:p>
            <a:pPr marL="285750" indent="-285750">
              <a:lnSpc>
                <a:spcPct val="200000"/>
              </a:lnSpc>
              <a:buFont typeface="Arial" panose="020B0604020202020204" pitchFamily="34" charset="0"/>
              <a:buChar char="•"/>
            </a:pPr>
            <a:r>
              <a:rPr lang="en-US" sz="1600" dirty="0"/>
              <a:t>Allows the UI to respond immediately to user input even while in the middle of rendering large portions of the application to create a fluid, natural user experience</a:t>
            </a:r>
          </a:p>
          <a:p>
            <a:pPr marL="285750" indent="-285750">
              <a:lnSpc>
                <a:spcPct val="200000"/>
              </a:lnSpc>
              <a:buFont typeface="Arial" panose="020B0604020202020204" pitchFamily="34" charset="0"/>
              <a:buChar char="•"/>
            </a:pPr>
            <a:r>
              <a:rPr lang="en-US" sz="1600" dirty="0"/>
              <a:t>No longer any Concurrent Mode in React 18. </a:t>
            </a:r>
            <a:r>
              <a:rPr lang="en-US" sz="1600" dirty="0" err="1"/>
              <a:t>Opt</a:t>
            </a:r>
            <a:r>
              <a:rPr lang="en-US" sz="1600" dirty="0"/>
              <a:t> in to </a:t>
            </a:r>
            <a:r>
              <a:rPr lang="en-US" sz="1600" i="1" dirty="0">
                <a:solidFill>
                  <a:schemeClr val="bg2"/>
                </a:solidFill>
              </a:rPr>
              <a:t>concurrent features</a:t>
            </a:r>
            <a:r>
              <a:rPr lang="en-US" sz="1600" dirty="0">
                <a:solidFill>
                  <a:schemeClr val="bg2"/>
                </a:solidFill>
              </a:rPr>
              <a:t> </a:t>
            </a:r>
            <a:r>
              <a:rPr lang="en-US" sz="1600" dirty="0"/>
              <a:t>when needed.</a:t>
            </a:r>
          </a:p>
        </p:txBody>
      </p:sp>
    </p:spTree>
    <p:extLst>
      <p:ext uri="{BB962C8B-B14F-4D97-AF65-F5344CB8AC3E}">
        <p14:creationId xmlns:p14="http://schemas.microsoft.com/office/powerpoint/2010/main" val="26671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BF82F-EA73-9DBD-CEED-447C9514DED6}"/>
              </a:ext>
            </a:extLst>
          </p:cNvPr>
          <p:cNvSpPr>
            <a:spLocks noGrp="1"/>
          </p:cNvSpPr>
          <p:nvPr>
            <p:ph type="title"/>
          </p:nvPr>
        </p:nvSpPr>
        <p:spPr/>
        <p:txBody>
          <a:bodyPr/>
          <a:lstStyle/>
          <a:p>
            <a:pPr algn="ctr"/>
            <a:r>
              <a:rPr lang="en-US" dirty="0"/>
              <a:t>Concurrent vs. Non-Current React</a:t>
            </a:r>
          </a:p>
        </p:txBody>
      </p:sp>
      <p:sp>
        <p:nvSpPr>
          <p:cNvPr id="3" name="Slide Number Placeholder 2">
            <a:extLst>
              <a:ext uri="{FF2B5EF4-FFF2-40B4-BE49-F238E27FC236}">
                <a16:creationId xmlns:a16="http://schemas.microsoft.com/office/drawing/2014/main" id="{44CD995D-A28F-21F1-4485-8B3187C6455E}"/>
              </a:ext>
            </a:extLst>
          </p:cNvPr>
          <p:cNvSpPr>
            <a:spLocks noGrp="1"/>
          </p:cNvSpPr>
          <p:nvPr>
            <p:ph type="sldNum" sz="quarter" idx="10"/>
          </p:nvPr>
        </p:nvSpPr>
        <p:spPr/>
        <p:txBody>
          <a:bodyPr/>
          <a:lstStyle/>
          <a:p>
            <a:fld id="{C51B5984-C094-0A42-BFB6-9F57449A1222}" type="slidenum">
              <a:rPr lang="en-US" smtClean="0"/>
              <a:pPr/>
              <a:t>3</a:t>
            </a:fld>
            <a:endParaRPr lang="en-US" dirty="0"/>
          </a:p>
        </p:txBody>
      </p:sp>
      <p:sp>
        <p:nvSpPr>
          <p:cNvPr id="5" name="Text Placeholder 4">
            <a:extLst>
              <a:ext uri="{FF2B5EF4-FFF2-40B4-BE49-F238E27FC236}">
                <a16:creationId xmlns:a16="http://schemas.microsoft.com/office/drawing/2014/main" id="{B731B68D-8B0C-6BA5-C2B8-33EE9EE181E4}"/>
              </a:ext>
            </a:extLst>
          </p:cNvPr>
          <p:cNvSpPr>
            <a:spLocks noGrp="1"/>
          </p:cNvSpPr>
          <p:nvPr>
            <p:ph type="body" sz="quarter" idx="14"/>
          </p:nvPr>
        </p:nvSpPr>
        <p:spPr>
          <a:xfrm>
            <a:off x="457201" y="1243584"/>
            <a:ext cx="6178626" cy="3194169"/>
          </a:xfrm>
        </p:spPr>
        <p:txBody>
          <a:bodyPr/>
          <a:lstStyle/>
          <a:p>
            <a:pPr marL="0" indent="0">
              <a:buNone/>
            </a:pPr>
            <a:r>
              <a:rPr lang="en-US" sz="1600" b="1" dirty="0"/>
              <a:t>React (Non-Concurrent, Default)</a:t>
            </a:r>
          </a:p>
          <a:p>
            <a:pPr marL="0" indent="0">
              <a:buNone/>
            </a:pPr>
            <a:r>
              <a:rPr lang="en-US" sz="1600" dirty="0"/>
              <a:t>Updates are rendered in a single, uninterruptible and synchronous render phase that nothing can interrupt until the user can see it on the screen</a:t>
            </a:r>
          </a:p>
          <a:p>
            <a:pPr marL="0" indent="0">
              <a:buNone/>
            </a:pPr>
            <a:endParaRPr lang="en-US" sz="1600" dirty="0"/>
          </a:p>
          <a:p>
            <a:pPr marL="0" indent="0">
              <a:buNone/>
            </a:pPr>
            <a:r>
              <a:rPr lang="en-US" sz="1600" b="1" dirty="0"/>
              <a:t>Concurrent React Features</a:t>
            </a:r>
          </a:p>
          <a:p>
            <a:pPr marL="0" indent="0">
              <a:buNone/>
            </a:pPr>
            <a:r>
              <a:rPr lang="en-US" sz="1600" dirty="0"/>
              <a:t>Prepares multiple screens in the background without blocking the main rendering thread so that React can start rendering, pause, resume, and abandon UI updates</a:t>
            </a:r>
          </a:p>
          <a:p>
            <a:pPr marL="0" indent="0">
              <a:buNone/>
            </a:pPr>
            <a:endParaRPr lang="en-US" sz="1600" dirty="0"/>
          </a:p>
        </p:txBody>
      </p:sp>
    </p:spTree>
    <p:extLst>
      <p:ext uri="{BB962C8B-B14F-4D97-AF65-F5344CB8AC3E}">
        <p14:creationId xmlns:p14="http://schemas.microsoft.com/office/powerpoint/2010/main" val="325925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07CE2-F66D-126A-30AA-6049D4FE1DB1}"/>
              </a:ext>
            </a:extLst>
          </p:cNvPr>
          <p:cNvSpPr>
            <a:spLocks noGrp="1"/>
          </p:cNvSpPr>
          <p:nvPr>
            <p:ph type="title"/>
          </p:nvPr>
        </p:nvSpPr>
        <p:spPr/>
        <p:txBody>
          <a:bodyPr/>
          <a:lstStyle/>
          <a:p>
            <a:pPr algn="ctr"/>
            <a:r>
              <a:rPr lang="en-US" dirty="0"/>
              <a:t>Concurrent React Features</a:t>
            </a:r>
          </a:p>
        </p:txBody>
      </p:sp>
      <p:sp>
        <p:nvSpPr>
          <p:cNvPr id="3" name="Slide Number Placeholder 2">
            <a:extLst>
              <a:ext uri="{FF2B5EF4-FFF2-40B4-BE49-F238E27FC236}">
                <a16:creationId xmlns:a16="http://schemas.microsoft.com/office/drawing/2014/main" id="{5BF8A507-C954-7A70-0E87-D1DB8E066AAC}"/>
              </a:ext>
            </a:extLst>
          </p:cNvPr>
          <p:cNvSpPr>
            <a:spLocks noGrp="1"/>
          </p:cNvSpPr>
          <p:nvPr>
            <p:ph type="sldNum" sz="quarter" idx="10"/>
          </p:nvPr>
        </p:nvSpPr>
        <p:spPr/>
        <p:txBody>
          <a:bodyPr/>
          <a:lstStyle/>
          <a:p>
            <a:fld id="{C51B5984-C094-0A42-BFB6-9F57449A1222}" type="slidenum">
              <a:rPr lang="en-US" smtClean="0"/>
              <a:pPr/>
              <a:t>4</a:t>
            </a:fld>
            <a:endParaRPr lang="en-US" dirty="0"/>
          </a:p>
        </p:txBody>
      </p:sp>
      <p:sp>
        <p:nvSpPr>
          <p:cNvPr id="5" name="Text Placeholder 4">
            <a:extLst>
              <a:ext uri="{FF2B5EF4-FFF2-40B4-BE49-F238E27FC236}">
                <a16:creationId xmlns:a16="http://schemas.microsoft.com/office/drawing/2014/main" id="{8B6FD665-CFD9-7212-606D-2C5990E305A1}"/>
              </a:ext>
            </a:extLst>
          </p:cNvPr>
          <p:cNvSpPr>
            <a:spLocks noGrp="1"/>
          </p:cNvSpPr>
          <p:nvPr>
            <p:ph type="body" sz="quarter" idx="14"/>
          </p:nvPr>
        </p:nvSpPr>
        <p:spPr>
          <a:xfrm>
            <a:off x="2562367" y="1624179"/>
            <a:ext cx="4455378" cy="3194169"/>
          </a:xfrm>
        </p:spPr>
        <p:txBody>
          <a:bodyPr/>
          <a:lstStyle/>
          <a:p>
            <a:r>
              <a:rPr lang="en-US" sz="1800" dirty="0"/>
              <a:t>Code Splitting/Lazy Loading (17/18)</a:t>
            </a:r>
          </a:p>
          <a:p>
            <a:r>
              <a:rPr lang="en-US" sz="1800" dirty="0"/>
              <a:t>Suspense (17/18)</a:t>
            </a:r>
          </a:p>
          <a:p>
            <a:r>
              <a:rPr lang="en-US" sz="1800" dirty="0"/>
              <a:t>Transitions (18)</a:t>
            </a:r>
          </a:p>
          <a:p>
            <a:r>
              <a:rPr lang="en-US" sz="1800" dirty="0"/>
              <a:t>Offscreen (In Development)</a:t>
            </a:r>
          </a:p>
          <a:p>
            <a:r>
              <a:rPr lang="en-US" sz="1800" dirty="0"/>
              <a:t>Server Components (In Development)</a:t>
            </a:r>
          </a:p>
          <a:p>
            <a:pPr marL="0" indent="0" algn="ctr">
              <a:buNone/>
            </a:pPr>
            <a:endParaRPr lang="en-US" sz="1800" dirty="0"/>
          </a:p>
        </p:txBody>
      </p:sp>
    </p:spTree>
    <p:extLst>
      <p:ext uri="{BB962C8B-B14F-4D97-AF65-F5344CB8AC3E}">
        <p14:creationId xmlns:p14="http://schemas.microsoft.com/office/powerpoint/2010/main" val="101613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FC0DE-948D-4245-BF1B-31AA2934C202}"/>
              </a:ext>
            </a:extLst>
          </p:cNvPr>
          <p:cNvSpPr>
            <a:spLocks noGrp="1"/>
          </p:cNvSpPr>
          <p:nvPr>
            <p:ph type="title"/>
          </p:nvPr>
        </p:nvSpPr>
        <p:spPr/>
        <p:txBody>
          <a:bodyPr/>
          <a:lstStyle/>
          <a:p>
            <a:r>
              <a:rPr lang="en-US" dirty="0"/>
              <a:t>Suspense</a:t>
            </a:r>
          </a:p>
        </p:txBody>
      </p:sp>
      <p:sp>
        <p:nvSpPr>
          <p:cNvPr id="3" name="Slide Number Placeholder 2">
            <a:extLst>
              <a:ext uri="{FF2B5EF4-FFF2-40B4-BE49-F238E27FC236}">
                <a16:creationId xmlns:a16="http://schemas.microsoft.com/office/drawing/2014/main" id="{A80C6C96-387C-D636-8917-36E1EE31A8AA}"/>
              </a:ext>
            </a:extLst>
          </p:cNvPr>
          <p:cNvSpPr>
            <a:spLocks noGrp="1"/>
          </p:cNvSpPr>
          <p:nvPr>
            <p:ph type="sldNum" sz="quarter" idx="10"/>
          </p:nvPr>
        </p:nvSpPr>
        <p:spPr/>
        <p:txBody>
          <a:bodyPr/>
          <a:lstStyle/>
          <a:p>
            <a:fld id="{C51B5984-C094-0A42-BFB6-9F57449A1222}" type="slidenum">
              <a:rPr lang="en-US" smtClean="0"/>
              <a:pPr/>
              <a:t>5</a:t>
            </a:fld>
            <a:endParaRPr lang="en-US" dirty="0"/>
          </a:p>
        </p:txBody>
      </p:sp>
      <p:sp>
        <p:nvSpPr>
          <p:cNvPr id="4" name="TextBox 3">
            <a:extLst>
              <a:ext uri="{FF2B5EF4-FFF2-40B4-BE49-F238E27FC236}">
                <a16:creationId xmlns:a16="http://schemas.microsoft.com/office/drawing/2014/main" id="{DC3F1226-2739-D5C9-F5A8-B7FE9275D278}"/>
              </a:ext>
            </a:extLst>
          </p:cNvPr>
          <p:cNvSpPr txBox="1"/>
          <p:nvPr/>
        </p:nvSpPr>
        <p:spPr>
          <a:xfrm>
            <a:off x="396608" y="891093"/>
            <a:ext cx="7862370" cy="3046988"/>
          </a:xfrm>
          <a:prstGeom prst="rect">
            <a:avLst/>
          </a:prstGeom>
          <a:noFill/>
        </p:spPr>
        <p:txBody>
          <a:bodyPr wrap="square" rtlCol="0">
            <a:spAutoFit/>
          </a:bodyPr>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 declarative API for specifying the loading state for part of a component tree to display while waiting for part of the UI to render</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Common use case: a loading spinner fallback to display while lazy loading a component with </a:t>
            </a:r>
            <a:r>
              <a:rPr lang="en-US" sz="1600" dirty="0" err="1">
                <a:solidFill>
                  <a:schemeClr val="bg2"/>
                </a:solidFill>
              </a:rPr>
              <a:t>React.lazy</a:t>
            </a:r>
            <a:r>
              <a:rPr lang="en-US" sz="1600" dirty="0">
                <a:solidFill>
                  <a:schemeClr val="bg2"/>
                </a:solidFill>
              </a:rPr>
              <a:t> </a:t>
            </a:r>
            <a:r>
              <a:rPr lang="en-US" sz="1600" dirty="0"/>
              <a:t>through code splitting/dynamic imports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Allows for the rest of the UI to remain interactive while waiting for the suspended component to load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Can nest suspending components and coordinate more complex suspending patterns with </a:t>
            </a:r>
            <a:r>
              <a:rPr lang="en-US" sz="1600" i="1" dirty="0" err="1">
                <a:solidFill>
                  <a:schemeClr val="bg2"/>
                </a:solidFill>
              </a:rPr>
              <a:t>SuspenseList</a:t>
            </a:r>
            <a:endParaRPr lang="en-US" sz="1600" i="1" dirty="0">
              <a:solidFill>
                <a:schemeClr val="bg2"/>
              </a:solidFill>
            </a:endParaRPr>
          </a:p>
        </p:txBody>
      </p:sp>
    </p:spTree>
    <p:extLst>
      <p:ext uri="{BB962C8B-B14F-4D97-AF65-F5344CB8AC3E}">
        <p14:creationId xmlns:p14="http://schemas.microsoft.com/office/powerpoint/2010/main" val="201547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7B527D-4A6A-164E-D946-FA2335CC4826}"/>
              </a:ext>
            </a:extLst>
          </p:cNvPr>
          <p:cNvSpPr>
            <a:spLocks noGrp="1"/>
          </p:cNvSpPr>
          <p:nvPr>
            <p:ph type="sldNum" sz="quarter" idx="10"/>
          </p:nvPr>
        </p:nvSpPr>
        <p:spPr/>
        <p:txBody>
          <a:bodyPr/>
          <a:lstStyle/>
          <a:p>
            <a:fld id="{C51B5984-C094-0A42-BFB6-9F57449A1222}" type="slidenum">
              <a:rPr lang="en-US" smtClean="0"/>
              <a:pPr/>
              <a:t>6</a:t>
            </a:fld>
            <a:endParaRPr lang="en-US" dirty="0"/>
          </a:p>
        </p:txBody>
      </p:sp>
      <p:pic>
        <p:nvPicPr>
          <p:cNvPr id="8" name="Content Placeholder 7" descr="Text&#10;&#10;Description automatically generated">
            <a:extLst>
              <a:ext uri="{FF2B5EF4-FFF2-40B4-BE49-F238E27FC236}">
                <a16:creationId xmlns:a16="http://schemas.microsoft.com/office/drawing/2014/main" id="{E11A7C5D-C39C-45A8-D8FA-90871A3A7748}"/>
              </a:ext>
            </a:extLst>
          </p:cNvPr>
          <p:cNvPicPr>
            <a:picLocks noGrp="1" noChangeAspect="1"/>
          </p:cNvPicPr>
          <p:nvPr>
            <p:ph sz="quarter" idx="11"/>
          </p:nvPr>
        </p:nvPicPr>
        <p:blipFill>
          <a:blip r:embed="rId2"/>
          <a:stretch>
            <a:fillRect/>
          </a:stretch>
        </p:blipFill>
        <p:spPr>
          <a:xfrm>
            <a:off x="453643" y="603765"/>
            <a:ext cx="8028573" cy="4000257"/>
          </a:xfrm>
        </p:spPr>
      </p:pic>
    </p:spTree>
    <p:extLst>
      <p:ext uri="{BB962C8B-B14F-4D97-AF65-F5344CB8AC3E}">
        <p14:creationId xmlns:p14="http://schemas.microsoft.com/office/powerpoint/2010/main" val="28285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F98BE-A20D-4D9E-CBFA-53676ED82F29}"/>
              </a:ext>
            </a:extLst>
          </p:cNvPr>
          <p:cNvSpPr>
            <a:spLocks noGrp="1"/>
          </p:cNvSpPr>
          <p:nvPr>
            <p:ph type="title"/>
          </p:nvPr>
        </p:nvSpPr>
        <p:spPr/>
        <p:txBody>
          <a:bodyPr/>
          <a:lstStyle/>
          <a:p>
            <a:r>
              <a:rPr lang="en-US" dirty="0" err="1"/>
              <a:t>useTransition</a:t>
            </a:r>
            <a:endParaRPr lang="en-US" dirty="0"/>
          </a:p>
        </p:txBody>
      </p:sp>
      <p:sp>
        <p:nvSpPr>
          <p:cNvPr id="3" name="Slide Number Placeholder 2">
            <a:extLst>
              <a:ext uri="{FF2B5EF4-FFF2-40B4-BE49-F238E27FC236}">
                <a16:creationId xmlns:a16="http://schemas.microsoft.com/office/drawing/2014/main" id="{E8C4D5C4-39EC-361B-63AE-DC4864F2F301}"/>
              </a:ext>
            </a:extLst>
          </p:cNvPr>
          <p:cNvSpPr>
            <a:spLocks noGrp="1"/>
          </p:cNvSpPr>
          <p:nvPr>
            <p:ph type="sldNum" sz="quarter" idx="10"/>
          </p:nvPr>
        </p:nvSpPr>
        <p:spPr/>
        <p:txBody>
          <a:bodyPr/>
          <a:lstStyle/>
          <a:p>
            <a:fld id="{C51B5984-C094-0A42-BFB6-9F57449A1222}" type="slidenum">
              <a:rPr lang="en-US" smtClean="0"/>
              <a:pPr/>
              <a:t>7</a:t>
            </a:fld>
            <a:endParaRPr lang="en-US" dirty="0"/>
          </a:p>
        </p:txBody>
      </p:sp>
      <p:sp>
        <p:nvSpPr>
          <p:cNvPr id="5" name="Text Placeholder 4">
            <a:extLst>
              <a:ext uri="{FF2B5EF4-FFF2-40B4-BE49-F238E27FC236}">
                <a16:creationId xmlns:a16="http://schemas.microsoft.com/office/drawing/2014/main" id="{7DD491D7-39A0-9DAD-5C13-7EC3482DDE9C}"/>
              </a:ext>
            </a:extLst>
          </p:cNvPr>
          <p:cNvSpPr>
            <a:spLocks noGrp="1"/>
          </p:cNvSpPr>
          <p:nvPr>
            <p:ph type="body" sz="quarter" idx="14"/>
          </p:nvPr>
        </p:nvSpPr>
        <p:spPr>
          <a:xfrm>
            <a:off x="457201" y="1326878"/>
            <a:ext cx="6138230" cy="3194169"/>
          </a:xfrm>
        </p:spPr>
        <p:txBody>
          <a:bodyPr/>
          <a:lstStyle/>
          <a:p>
            <a:r>
              <a:rPr lang="en-US" dirty="0">
                <a:latin typeface="+mj-lt"/>
              </a:rPr>
              <a:t>Enables prioritizing urgent and non-urgent UI updates so that low priority updates yield to higher priority ones</a:t>
            </a:r>
          </a:p>
          <a:p>
            <a:r>
              <a:rPr lang="en-US" b="1" dirty="0">
                <a:solidFill>
                  <a:schemeClr val="bg2"/>
                </a:solidFill>
                <a:latin typeface="+mj-lt"/>
              </a:rPr>
              <a:t>Urgent updates</a:t>
            </a:r>
            <a:r>
              <a:rPr lang="en-US" b="1" dirty="0">
                <a:latin typeface="+mj-lt"/>
              </a:rPr>
              <a:t>: </a:t>
            </a:r>
            <a:r>
              <a:rPr lang="en-US" dirty="0">
                <a:latin typeface="+mj-lt"/>
              </a:rPr>
              <a:t>reflect direct interaction, like typing, clicking, pressing</a:t>
            </a:r>
          </a:p>
          <a:p>
            <a:r>
              <a:rPr lang="en-US" b="1" i="0" dirty="0">
                <a:solidFill>
                  <a:schemeClr val="bg2"/>
                </a:solidFill>
                <a:effectLst/>
                <a:latin typeface="+mj-lt"/>
              </a:rPr>
              <a:t>Transition updates</a:t>
            </a:r>
            <a:r>
              <a:rPr lang="en-US" b="1" i="0" dirty="0">
                <a:solidFill>
                  <a:srgbClr val="1A1A1A"/>
                </a:solidFill>
                <a:effectLst/>
                <a:latin typeface="+mj-lt"/>
              </a:rPr>
              <a:t>:</a:t>
            </a:r>
            <a:r>
              <a:rPr lang="en-US" b="0" i="0" dirty="0">
                <a:solidFill>
                  <a:srgbClr val="1A1A1A"/>
                </a:solidFill>
                <a:effectLst/>
                <a:latin typeface="+mj-lt"/>
              </a:rPr>
              <a:t> transition the UI from one view to another like (re)-rendering a dropdown, </a:t>
            </a:r>
            <a:r>
              <a:rPr lang="en-US" b="0" i="0" dirty="0" err="1">
                <a:solidFill>
                  <a:srgbClr val="1A1A1A"/>
                </a:solidFill>
                <a:effectLst/>
                <a:latin typeface="+mj-lt"/>
              </a:rPr>
              <a:t>listbox</a:t>
            </a:r>
            <a:r>
              <a:rPr lang="en-US" b="0" i="0" dirty="0">
                <a:solidFill>
                  <a:srgbClr val="1A1A1A"/>
                </a:solidFill>
                <a:effectLst/>
                <a:latin typeface="+mj-lt"/>
              </a:rPr>
              <a:t>, or search results based on user input</a:t>
            </a:r>
          </a:p>
          <a:p>
            <a:r>
              <a:rPr lang="en-US" b="0" i="0" dirty="0">
                <a:solidFill>
                  <a:srgbClr val="000000"/>
                </a:solidFill>
                <a:effectLst/>
                <a:latin typeface="+mj-lt"/>
              </a:rPr>
              <a:t>Updates in a transition yield to more urgent updates such as clicks.</a:t>
            </a:r>
          </a:p>
          <a:p>
            <a:r>
              <a:rPr lang="en-US" b="1" dirty="0" err="1">
                <a:solidFill>
                  <a:schemeClr val="bg2"/>
                </a:solidFill>
              </a:rPr>
              <a:t>startTransition</a:t>
            </a:r>
            <a:r>
              <a:rPr lang="en-US" dirty="0"/>
              <a:t> lets you mark updates in the provided callback as transitions</a:t>
            </a:r>
          </a:p>
          <a:p>
            <a:r>
              <a:rPr lang="en-US" b="1" dirty="0" err="1">
                <a:solidFill>
                  <a:schemeClr val="bg2"/>
                </a:solidFill>
              </a:rPr>
              <a:t>isPending</a:t>
            </a:r>
            <a:r>
              <a:rPr lang="en-US" dirty="0"/>
              <a:t> indicates when a transition is active to show a pending state</a:t>
            </a:r>
          </a:p>
          <a:p>
            <a:r>
              <a:rPr lang="en-US" dirty="0">
                <a:solidFill>
                  <a:srgbClr val="1A1A1A"/>
                </a:solidFill>
                <a:latin typeface="+mj-lt"/>
              </a:rPr>
              <a:t>Best combined with other concurrent features like Suspense</a:t>
            </a:r>
          </a:p>
        </p:txBody>
      </p:sp>
    </p:spTree>
    <p:extLst>
      <p:ext uri="{BB962C8B-B14F-4D97-AF65-F5344CB8AC3E}">
        <p14:creationId xmlns:p14="http://schemas.microsoft.com/office/powerpoint/2010/main" val="223003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DA700A-0CC6-FAF3-9BC9-B75D1D30312A}"/>
              </a:ext>
            </a:extLst>
          </p:cNvPr>
          <p:cNvSpPr>
            <a:spLocks noGrp="1"/>
          </p:cNvSpPr>
          <p:nvPr>
            <p:ph type="sldNum" sz="quarter" idx="10"/>
          </p:nvPr>
        </p:nvSpPr>
        <p:spPr/>
        <p:txBody>
          <a:bodyPr/>
          <a:lstStyle/>
          <a:p>
            <a:fld id="{C51B5984-C094-0A42-BFB6-9F57449A1222}" type="slidenum">
              <a:rPr lang="en-US" smtClean="0"/>
              <a:pPr/>
              <a:t>8</a:t>
            </a:fld>
            <a:endParaRPr lang="en-US" dirty="0"/>
          </a:p>
        </p:txBody>
      </p:sp>
      <p:pic>
        <p:nvPicPr>
          <p:cNvPr id="8" name="Picture 7" descr="Text&#10;&#10;Description automatically generated">
            <a:extLst>
              <a:ext uri="{FF2B5EF4-FFF2-40B4-BE49-F238E27FC236}">
                <a16:creationId xmlns:a16="http://schemas.microsoft.com/office/drawing/2014/main" id="{445FF2A9-09BB-3501-0F3D-F719E8BC30EA}"/>
              </a:ext>
            </a:extLst>
          </p:cNvPr>
          <p:cNvPicPr>
            <a:picLocks noChangeAspect="1"/>
          </p:cNvPicPr>
          <p:nvPr/>
        </p:nvPicPr>
        <p:blipFill rotWithShape="1">
          <a:blip r:embed="rId2"/>
          <a:srcRect r="14012"/>
          <a:stretch/>
        </p:blipFill>
        <p:spPr>
          <a:xfrm>
            <a:off x="740059" y="715415"/>
            <a:ext cx="7663882" cy="3762481"/>
          </a:xfrm>
          <a:prstGeom prst="rect">
            <a:avLst/>
          </a:prstGeom>
        </p:spPr>
      </p:pic>
    </p:spTree>
    <p:extLst>
      <p:ext uri="{BB962C8B-B14F-4D97-AF65-F5344CB8AC3E}">
        <p14:creationId xmlns:p14="http://schemas.microsoft.com/office/powerpoint/2010/main" val="141384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797A0-354F-D109-8FA9-0BD081DFE759}"/>
              </a:ext>
            </a:extLst>
          </p:cNvPr>
          <p:cNvSpPr>
            <a:spLocks noGrp="1"/>
          </p:cNvSpPr>
          <p:nvPr>
            <p:ph type="title"/>
          </p:nvPr>
        </p:nvSpPr>
        <p:spPr/>
        <p:txBody>
          <a:bodyPr/>
          <a:lstStyle/>
          <a:p>
            <a:r>
              <a:rPr lang="en-US" dirty="0" err="1"/>
              <a:t>useDeferredValue</a:t>
            </a:r>
            <a:endParaRPr lang="en-US" dirty="0"/>
          </a:p>
        </p:txBody>
      </p:sp>
      <p:sp>
        <p:nvSpPr>
          <p:cNvPr id="3" name="Slide Number Placeholder 2">
            <a:extLst>
              <a:ext uri="{FF2B5EF4-FFF2-40B4-BE49-F238E27FC236}">
                <a16:creationId xmlns:a16="http://schemas.microsoft.com/office/drawing/2014/main" id="{A952B84F-BAA2-6F9C-77B0-6332641B3F2F}"/>
              </a:ext>
            </a:extLst>
          </p:cNvPr>
          <p:cNvSpPr>
            <a:spLocks noGrp="1"/>
          </p:cNvSpPr>
          <p:nvPr>
            <p:ph type="sldNum" sz="quarter" idx="10"/>
          </p:nvPr>
        </p:nvSpPr>
        <p:spPr/>
        <p:txBody>
          <a:bodyPr/>
          <a:lstStyle/>
          <a:p>
            <a:fld id="{C51B5984-C094-0A42-BFB6-9F57449A1222}" type="slidenum">
              <a:rPr lang="en-US" smtClean="0"/>
              <a:pPr/>
              <a:t>9</a:t>
            </a:fld>
            <a:endParaRPr lang="en-US" dirty="0"/>
          </a:p>
        </p:txBody>
      </p:sp>
      <p:sp>
        <p:nvSpPr>
          <p:cNvPr id="5" name="Text Placeholder 4">
            <a:extLst>
              <a:ext uri="{FF2B5EF4-FFF2-40B4-BE49-F238E27FC236}">
                <a16:creationId xmlns:a16="http://schemas.microsoft.com/office/drawing/2014/main" id="{DAE3205E-CDDA-AA09-C196-1CFC1165D173}"/>
              </a:ext>
            </a:extLst>
          </p:cNvPr>
          <p:cNvSpPr>
            <a:spLocks noGrp="1"/>
          </p:cNvSpPr>
          <p:nvPr>
            <p:ph type="body" sz="quarter" idx="14"/>
          </p:nvPr>
        </p:nvSpPr>
        <p:spPr>
          <a:xfrm>
            <a:off x="457200" y="1243584"/>
            <a:ext cx="7342741" cy="3194169"/>
          </a:xfrm>
        </p:spPr>
        <p:txBody>
          <a:bodyPr/>
          <a:lstStyle/>
          <a:p>
            <a:r>
              <a:rPr lang="en-US" sz="1600" dirty="0">
                <a:latin typeface="+mj-lt"/>
              </a:rPr>
              <a:t>Accepts </a:t>
            </a:r>
            <a:r>
              <a:rPr lang="en-US" sz="1600" b="0" i="0" dirty="0">
                <a:solidFill>
                  <a:srgbClr val="000000"/>
                </a:solidFill>
                <a:effectLst/>
                <a:latin typeface="+mj-lt"/>
              </a:rPr>
              <a:t>a value and returns a new copy of the value that will defer to more urgent updates. </a:t>
            </a:r>
          </a:p>
          <a:p>
            <a:r>
              <a:rPr lang="en-US" sz="1600" b="0" i="0" dirty="0">
                <a:solidFill>
                  <a:srgbClr val="000000"/>
                </a:solidFill>
                <a:effectLst/>
                <a:latin typeface="+mj-lt"/>
              </a:rPr>
              <a:t>If the current render is the result of an urgent update, like user input, React will return the previous value and then render the new value after the urgent render has completed.</a:t>
            </a:r>
          </a:p>
          <a:p>
            <a:r>
              <a:rPr lang="en-US" sz="1600" dirty="0">
                <a:latin typeface="+mj-lt"/>
              </a:rPr>
              <a:t>Similar to debouncing or throttling to defer updates. React will work on the update as soon as other more urgent updates render (instead of waiting for an arbitrary amount of time)</a:t>
            </a:r>
          </a:p>
        </p:txBody>
      </p:sp>
    </p:spTree>
    <p:extLst>
      <p:ext uri="{BB962C8B-B14F-4D97-AF65-F5344CB8AC3E}">
        <p14:creationId xmlns:p14="http://schemas.microsoft.com/office/powerpoint/2010/main" val="179708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ltair Theme">
  <a:themeElements>
    <a:clrScheme name="Altair Digital Colors">
      <a:dk1>
        <a:srgbClr val="000000"/>
      </a:dk1>
      <a:lt1>
        <a:srgbClr val="FFFFFF"/>
      </a:lt1>
      <a:dk2>
        <a:srgbClr val="FA4616"/>
      </a:dk2>
      <a:lt2>
        <a:srgbClr val="005776"/>
      </a:lt2>
      <a:accent1>
        <a:srgbClr val="2CCCD3"/>
      </a:accent1>
      <a:accent2>
        <a:srgbClr val="FFA300"/>
      </a:accent2>
      <a:accent3>
        <a:srgbClr val="A7E6D7"/>
      </a:accent3>
      <a:accent4>
        <a:srgbClr val="642667"/>
      </a:accent4>
      <a:accent5>
        <a:srgbClr val="47A23F"/>
      </a:accent5>
      <a:accent6>
        <a:srgbClr val="FFC600"/>
      </a:accent6>
      <a:hlink>
        <a:srgbClr val="A2AAAD"/>
      </a:hlink>
      <a:folHlink>
        <a:srgbClr val="A2AAAD"/>
      </a:folHlink>
    </a:clrScheme>
    <a:fontScheme name="Custom 13">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headEnd type="triangl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ltair_PPT_Template_FINAL_0421" id="{3E17F84D-ABFA-6B41-8A7E-98B47987AD47}" vid="{DB8C237E-7E95-934C-9804-90185E86E063}"/>
    </a:ext>
  </a:extLst>
</a:theme>
</file>

<file path=ppt/theme/theme2.xml><?xml version="1.0" encoding="utf-8"?>
<a:theme xmlns:a="http://schemas.openxmlformats.org/drawingml/2006/main" name="Altair and Brand Theme">
  <a:themeElements>
    <a:clrScheme name="Altair Digital Colors">
      <a:dk1>
        <a:srgbClr val="000000"/>
      </a:dk1>
      <a:lt1>
        <a:srgbClr val="FFFFFF"/>
      </a:lt1>
      <a:dk2>
        <a:srgbClr val="FA4616"/>
      </a:dk2>
      <a:lt2>
        <a:srgbClr val="005776"/>
      </a:lt2>
      <a:accent1>
        <a:srgbClr val="2CCCD3"/>
      </a:accent1>
      <a:accent2>
        <a:srgbClr val="FFA300"/>
      </a:accent2>
      <a:accent3>
        <a:srgbClr val="A7E6D7"/>
      </a:accent3>
      <a:accent4>
        <a:srgbClr val="642667"/>
      </a:accent4>
      <a:accent5>
        <a:srgbClr val="47A23F"/>
      </a:accent5>
      <a:accent6>
        <a:srgbClr val="FFC600"/>
      </a:accent6>
      <a:hlink>
        <a:srgbClr val="A2AAAD"/>
      </a:hlink>
      <a:folHlink>
        <a:srgbClr val="A2AAAD"/>
      </a:folHlink>
    </a:clrScheme>
    <a:fontScheme name="Custom 13">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headEnd type="triangl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ltair_PPT_Template_FINAL_0421" id="{3E17F84D-ABFA-6B41-8A7E-98B47987AD47}" vid="{85E5BB3D-95F1-D24B-8590-FE83477ABB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6F62C99C0C8D488DF3F3FA1CBC8843" ma:contentTypeVersion="3" ma:contentTypeDescription="Create a new document." ma:contentTypeScope="" ma:versionID="1f4f51a62de4efdb306be6d0274b6d0c">
  <xsd:schema xmlns:xsd="http://www.w3.org/2001/XMLSchema" xmlns:xs="http://www.w3.org/2001/XMLSchema" xmlns:p="http://schemas.microsoft.com/office/2006/metadata/properties" xmlns:ns1="http://schemas.microsoft.com/sharepoint/v3" xmlns:ns2="b2a617ee-3ffe-428a-84d7-c6892b073a9f" targetNamespace="http://schemas.microsoft.com/office/2006/metadata/properties" ma:root="true" ma:fieldsID="e27b04adabb42014b4f2baaeebd6674f" ns1:_="" ns2:_="">
    <xsd:import namespace="http://schemas.microsoft.com/sharepoint/v3"/>
    <xsd:import namespace="b2a617ee-3ffe-428a-84d7-c6892b073a9f"/>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a617ee-3ffe-428a-84d7-c6892b073a9f"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A0F149C-E67C-4E06-8A56-C3FF40BFA163}">
  <ds:schemaRefs>
    <ds:schemaRef ds:uri="http://schemas.microsoft.com/sharepoint/v3/contenttype/forms"/>
  </ds:schemaRefs>
</ds:datastoreItem>
</file>

<file path=customXml/itemProps2.xml><?xml version="1.0" encoding="utf-8"?>
<ds:datastoreItem xmlns:ds="http://schemas.openxmlformats.org/officeDocument/2006/customXml" ds:itemID="{C7EAEC81-AB3F-4FB3-876B-0EC61DEB9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2a617ee-3ffe-428a-84d7-c6892b073a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192C3E-5DD1-43BC-BBF4-C9F3500317E0}">
  <ds:schemaRef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schemas.microsoft.com/sharepoint/v3"/>
    <ds:schemaRef ds:uri="http://purl.org/dc/terms/"/>
    <ds:schemaRef ds:uri="http://www.w3.org/XML/1998/namespace"/>
    <ds:schemaRef ds:uri="b2a617ee-3ffe-428a-84d7-c6892b073a9f"/>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Altair Theme</Template>
  <TotalTime>8832</TotalTime>
  <Words>853</Words>
  <Application>Microsoft Office PowerPoint</Application>
  <PresentationFormat>On-screen Show (16:9)</PresentationFormat>
  <Paragraphs>92</Paragraphs>
  <Slides>12</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-apple-system</vt:lpstr>
      <vt:lpstr>Arial</vt:lpstr>
      <vt:lpstr>Arial Black</vt:lpstr>
      <vt:lpstr>Courier New</vt:lpstr>
      <vt:lpstr>Matter</vt:lpstr>
      <vt:lpstr>Altair Theme</vt:lpstr>
      <vt:lpstr>Altair and Brand Theme</vt:lpstr>
      <vt:lpstr>CoNCURRENT REACT</vt:lpstr>
      <vt:lpstr>Concurrent React</vt:lpstr>
      <vt:lpstr>Concurrent vs. Non-Current React</vt:lpstr>
      <vt:lpstr>Concurrent React Features</vt:lpstr>
      <vt:lpstr>Suspense</vt:lpstr>
      <vt:lpstr>PowerPoint Presentation</vt:lpstr>
      <vt:lpstr>useTransition</vt:lpstr>
      <vt:lpstr>PowerPoint Presentation</vt:lpstr>
      <vt:lpstr>useDeferredValue</vt:lpstr>
      <vt:lpstr>Demos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workers</dc:title>
  <dc:creator>Soumya Ranjan Tripathy</dc:creator>
  <cp:lastModifiedBy>Andrew Barbour</cp:lastModifiedBy>
  <cp:revision>24</cp:revision>
  <dcterms:created xsi:type="dcterms:W3CDTF">2022-07-26T08:19:54Z</dcterms:created>
  <dcterms:modified xsi:type="dcterms:W3CDTF">2022-10-03T19:53:20Z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0x010100DE6F62C99C0C8D488DF3F3FA1CBC8843</vt:lpwstr>
  </property>
</Properties>
</file>